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 id="2147483652"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Lst>
  <p:sldSz cy="5143500" cx="9144000"/>
  <p:notesSz cx="6858000" cy="9144000"/>
  <p:embeddedFontLst>
    <p:embeddedFont>
      <p:font typeface="Roboto"/>
      <p:regular r:id="rId38"/>
      <p:bold r:id="rId39"/>
      <p:italic r:id="rId40"/>
      <p:boldItalic r:id="rId41"/>
    </p:embeddedFont>
    <p:embeddedFont>
      <p:font typeface="Roboto Medium"/>
      <p:regular r:id="rId42"/>
      <p:bold r:id="rId43"/>
      <p:italic r:id="rId44"/>
      <p:boldItalic r:id="rId4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http://customooxmlschemas.google.com/">
      <go:slidesCustomData xmlns:go="http://customooxmlschemas.google.com/" r:id="rId46" roundtripDataSignature="AMtx7mhND7O0YUGe0dc3+c1kgIKYijv8/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3D1E9DC6-D315-47BF-BDFE-4F488DF8290B}">
  <a:tblStyle styleId="{3D1E9DC6-D315-47BF-BDFE-4F488DF8290B}"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italic.fntdata"/><Relationship Id="rId20" Type="http://schemas.openxmlformats.org/officeDocument/2006/relationships/slide" Target="slides/slide13.xml"/><Relationship Id="rId42" Type="http://schemas.openxmlformats.org/officeDocument/2006/relationships/font" Target="fonts/RobotoMedium-regular.fntdata"/><Relationship Id="rId41" Type="http://schemas.openxmlformats.org/officeDocument/2006/relationships/font" Target="fonts/Roboto-boldItalic.fntdata"/><Relationship Id="rId22" Type="http://schemas.openxmlformats.org/officeDocument/2006/relationships/slide" Target="slides/slide15.xml"/><Relationship Id="rId44" Type="http://schemas.openxmlformats.org/officeDocument/2006/relationships/font" Target="fonts/RobotoMedium-italic.fntdata"/><Relationship Id="rId21" Type="http://schemas.openxmlformats.org/officeDocument/2006/relationships/slide" Target="slides/slide14.xml"/><Relationship Id="rId43" Type="http://schemas.openxmlformats.org/officeDocument/2006/relationships/font" Target="fonts/RobotoMedium-bold.fntdata"/><Relationship Id="rId24" Type="http://schemas.openxmlformats.org/officeDocument/2006/relationships/slide" Target="slides/slide17.xml"/><Relationship Id="rId46" Type="http://customschemas.google.com/relationships/presentationmetadata" Target="metadata"/><Relationship Id="rId23" Type="http://schemas.openxmlformats.org/officeDocument/2006/relationships/slide" Target="slides/slide16.xml"/><Relationship Id="rId45" Type="http://schemas.openxmlformats.org/officeDocument/2006/relationships/font" Target="fonts/RobotoMedium-boldItalic.fntdata"/><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5" Type="http://schemas.openxmlformats.org/officeDocument/2006/relationships/slideMaster" Target="slideMasters/slideMaster1.xml"/><Relationship Id="rId6" Type="http://schemas.openxmlformats.org/officeDocument/2006/relationships/slideMaster" Target="slideMasters/slideMaster2.xml"/><Relationship Id="rId29" Type="http://schemas.openxmlformats.org/officeDocument/2006/relationships/slide" Target="slides/slide2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11" Type="http://schemas.openxmlformats.org/officeDocument/2006/relationships/slide" Target="slides/slide4.xml"/><Relationship Id="rId33" Type="http://schemas.openxmlformats.org/officeDocument/2006/relationships/slide" Target="slides/slide26.xml"/><Relationship Id="rId10" Type="http://schemas.openxmlformats.org/officeDocument/2006/relationships/slide" Target="slides/slide3.xml"/><Relationship Id="rId32" Type="http://schemas.openxmlformats.org/officeDocument/2006/relationships/slide" Target="slides/slide25.xml"/><Relationship Id="rId13" Type="http://schemas.openxmlformats.org/officeDocument/2006/relationships/slide" Target="slides/slide6.xml"/><Relationship Id="rId35" Type="http://schemas.openxmlformats.org/officeDocument/2006/relationships/slide" Target="slides/slide28.xml"/><Relationship Id="rId12" Type="http://schemas.openxmlformats.org/officeDocument/2006/relationships/slide" Target="slides/slide5.xml"/><Relationship Id="rId34" Type="http://schemas.openxmlformats.org/officeDocument/2006/relationships/slide" Target="slides/slide27.xml"/><Relationship Id="rId15" Type="http://schemas.openxmlformats.org/officeDocument/2006/relationships/slide" Target="slides/slide8.xml"/><Relationship Id="rId37" Type="http://schemas.openxmlformats.org/officeDocument/2006/relationships/slide" Target="slides/slide30.xml"/><Relationship Id="rId14" Type="http://schemas.openxmlformats.org/officeDocument/2006/relationships/slide" Target="slides/slide7.xml"/><Relationship Id="rId36" Type="http://schemas.openxmlformats.org/officeDocument/2006/relationships/slide" Target="slides/slide29.xml"/><Relationship Id="rId17" Type="http://schemas.openxmlformats.org/officeDocument/2006/relationships/slide" Target="slides/slide10.xml"/><Relationship Id="rId39" Type="http://schemas.openxmlformats.org/officeDocument/2006/relationships/font" Target="fonts/Roboto-bold.fntdata"/><Relationship Id="rId16" Type="http://schemas.openxmlformats.org/officeDocument/2006/relationships/slide" Target="slides/slide9.xml"/><Relationship Id="rId38" Type="http://schemas.openxmlformats.org/officeDocument/2006/relationships/font" Target="fonts/Roboto-regular.fntdata"/><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1pPr>
            <a:lvl2pPr indent="-317500" lvl="1" marL="9144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6pPr>
            <a:lvl7pPr indent="-317500" lvl="6" marL="32004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7pPr>
            <a:lvl8pPr indent="-317500" lvl="7" marL="36576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8pPr>
            <a:lvl9pPr indent="-317500" lvl="8" marL="41148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1433bd62853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7" name="Google Shape;87;g1433bd62853_0_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8" name="Google Shape;158;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14351cdca71_4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7" name="Google Shape;167;g14351cdca71_4_10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14351cdca71_4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3" name="Google Shape;173;g14351cdca71_4_1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14351cdca71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9" name="Google Shape;179;g14351cdca71_4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14277d402cd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9" name="Google Shape;239;g14277d402cd_1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14351cdca71_4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6" name="Google Shape;246;g14351cdca71_4_1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14351cdca71_4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3" name="Google Shape;253;g14351cdca71_4_1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1427ff2289e_1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3" name="Google Shape;263;g1427ff2289e_1_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1404e4deb0d_5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9" name="Google Shape;269;g1404e4deb0d_5_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1427ff2289e_1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5" name="Google Shape;275;g1427ff2289e_1_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140502705ba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3" name="Google Shape;93;g140502705ba_0_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1427ff2289e_1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7" name="Google Shape;297;g1427ff2289e_1_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1427ff2289e_1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3" name="Google Shape;303;g1427ff2289e_1_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9" name="Google Shape;309;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142988373e4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1" name="Google Shape;331;g142988373e4_0_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142ade6a302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8" name="Google Shape;338;g142ade6a302_0_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150a98c3765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4" name="Google Shape;344;g150a98c3765_0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142988373e4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1" name="Google Shape;371;g142988373e4_0_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142ceff3698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9" name="Google Shape;379;g142ceff3698_1_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7" name="Google Shape;387;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142ceff3698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3" name="Google Shape;393;g142ceff3698_1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140747805c9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1" name="Google Shape;101;g140747805c9_1_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g142ceff3698_1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8" name="Google Shape;398;g142ceff3698_1_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14351cdca71_4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7" name="Google Shape;107;g14351cdca71_4_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3" name="Google Shape;113;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14329ca4db2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9" name="Google Shape;119;g14329ca4db2_0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6" name="Google Shape;136;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2" name="Google Shape;142;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8" name="Google Shape;148;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www.curvelogics.com" TargetMode="External"/><Relationship Id="rId3"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0" name="Shape 10"/>
        <p:cNvGrpSpPr/>
        <p:nvPr/>
      </p:nvGrpSpPr>
      <p:grpSpPr>
        <a:xfrm>
          <a:off x="0" y="0"/>
          <a:ext cx="0" cy="0"/>
          <a:chOff x="0" y="0"/>
          <a:chExt cx="0" cy="0"/>
        </a:xfrm>
      </p:grpSpPr>
      <p:sp>
        <p:nvSpPr>
          <p:cNvPr id="11" name="Google Shape;11;g1433bd62853_0_78"/>
          <p:cNvSpPr/>
          <p:nvPr/>
        </p:nvSpPr>
        <p:spPr>
          <a:xfrm flipH="1" rot="10800000">
            <a:off x="0" y="656400"/>
            <a:ext cx="9144000" cy="4487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 name="Google Shape;12;g1433bd62853_0_78"/>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 name="Google Shape;13;g1433bd62853_0_78"/>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sz="1800"/>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p:txBody>
      </p:sp>
      <p:sp>
        <p:nvSpPr>
          <p:cNvPr id="14" name="Google Shape;14;g1433bd62853_0_78"/>
          <p:cNvSpPr txBox="1"/>
          <p:nvPr/>
        </p:nvSpPr>
        <p:spPr>
          <a:xfrm>
            <a:off x="1324900" y="4688025"/>
            <a:ext cx="6083700" cy="389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999999"/>
                </a:solidFill>
                <a:uFill>
                  <a:noFill/>
                </a:uFill>
                <a:latin typeface="Arial"/>
                <a:ea typeface="Arial"/>
                <a:cs typeface="Arial"/>
                <a:sym typeface="Arial"/>
                <a:hlinkClick r:id="rId2">
                  <a:extLst>
                    <a:ext uri="{A12FA001-AC4F-418D-AE19-62706E023703}">
                      <ahyp:hlinkClr val="tx"/>
                    </a:ext>
                  </a:extLst>
                </a:hlinkClick>
              </a:rPr>
              <a:t>www.curvelogics.com</a:t>
            </a:r>
            <a:r>
              <a:rPr b="0" i="0" lang="en" sz="1400" u="none" cap="none" strike="noStrike">
                <a:solidFill>
                  <a:srgbClr val="999999"/>
                </a:solidFill>
                <a:latin typeface="Arial"/>
                <a:ea typeface="Arial"/>
                <a:cs typeface="Arial"/>
                <a:sym typeface="Arial"/>
              </a:rPr>
              <a:t>   |  +91 9663304925, +91 7306348352</a:t>
            </a:r>
            <a:endParaRPr b="0" i="0" sz="1400" u="none" cap="none" strike="noStrike">
              <a:solidFill>
                <a:srgbClr val="999999"/>
              </a:solidFill>
              <a:latin typeface="Arial"/>
              <a:ea typeface="Arial"/>
              <a:cs typeface="Arial"/>
              <a:sym typeface="Arial"/>
            </a:endParaRPr>
          </a:p>
        </p:txBody>
      </p:sp>
      <p:cxnSp>
        <p:nvCxnSpPr>
          <p:cNvPr id="15" name="Google Shape;15;g1433bd62853_0_78"/>
          <p:cNvCxnSpPr/>
          <p:nvPr/>
        </p:nvCxnSpPr>
        <p:spPr>
          <a:xfrm>
            <a:off x="287600" y="4656800"/>
            <a:ext cx="7909500" cy="22200"/>
          </a:xfrm>
          <a:prstGeom prst="straightConnector1">
            <a:avLst/>
          </a:prstGeom>
          <a:noFill/>
          <a:ln cap="flat" cmpd="sng" w="9525">
            <a:solidFill>
              <a:srgbClr val="000000"/>
            </a:solidFill>
            <a:prstDash val="solid"/>
            <a:round/>
            <a:headEnd len="sm" w="sm" type="none"/>
            <a:tailEnd len="sm" w="sm" type="none"/>
          </a:ln>
        </p:spPr>
      </p:cxnSp>
      <p:pic>
        <p:nvPicPr>
          <p:cNvPr id="16" name="Google Shape;16;g1433bd62853_0_78"/>
          <p:cNvPicPr preferRelativeResize="0"/>
          <p:nvPr/>
        </p:nvPicPr>
        <p:blipFill rotWithShape="1">
          <a:blip r:embed="rId3">
            <a:alphaModFix/>
          </a:blip>
          <a:srcRect b="0" l="0" r="0" t="0"/>
          <a:stretch/>
        </p:blipFill>
        <p:spPr>
          <a:xfrm>
            <a:off x="8162330" y="4514225"/>
            <a:ext cx="914302" cy="518651"/>
          </a:xfrm>
          <a:prstGeom prst="rect">
            <a:avLst/>
          </a:prstGeom>
          <a:noFill/>
          <a:ln>
            <a:noFill/>
          </a:ln>
        </p:spPr>
      </p:pic>
      <p:sp>
        <p:nvSpPr>
          <p:cNvPr id="17" name="Google Shape;17;g1433bd62853_0_78"/>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59" name="Shape 59"/>
        <p:cNvGrpSpPr/>
        <p:nvPr/>
      </p:nvGrpSpPr>
      <p:grpSpPr>
        <a:xfrm>
          <a:off x="0" y="0"/>
          <a:ext cx="0" cy="0"/>
          <a:chOff x="0" y="0"/>
          <a:chExt cx="0" cy="0"/>
        </a:xfrm>
      </p:grpSpPr>
      <p:sp>
        <p:nvSpPr>
          <p:cNvPr id="60" name="Google Shape;60;g14329ca4db2_1_27"/>
          <p:cNvSpPr txBox="1"/>
          <p:nvPr>
            <p:ph type="title"/>
          </p:nvPr>
        </p:nvSpPr>
        <p:spPr>
          <a:xfrm>
            <a:off x="490250" y="488250"/>
            <a:ext cx="62271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6000"/>
              <a:buNone/>
              <a:defRPr sz="6000"/>
            </a:lvl1pPr>
            <a:lvl2pPr lvl="1" algn="l">
              <a:lnSpc>
                <a:spcPct val="100000"/>
              </a:lnSpc>
              <a:spcBef>
                <a:spcPts val="0"/>
              </a:spcBef>
              <a:spcAft>
                <a:spcPts val="0"/>
              </a:spcAft>
              <a:buSzPts val="6000"/>
              <a:buNone/>
              <a:defRPr sz="6000"/>
            </a:lvl2pPr>
            <a:lvl3pPr lvl="2" algn="l">
              <a:lnSpc>
                <a:spcPct val="100000"/>
              </a:lnSpc>
              <a:spcBef>
                <a:spcPts val="0"/>
              </a:spcBef>
              <a:spcAft>
                <a:spcPts val="0"/>
              </a:spcAft>
              <a:buSzPts val="6000"/>
              <a:buNone/>
              <a:defRPr sz="6000"/>
            </a:lvl3pPr>
            <a:lvl4pPr lvl="3" algn="l">
              <a:lnSpc>
                <a:spcPct val="100000"/>
              </a:lnSpc>
              <a:spcBef>
                <a:spcPts val="0"/>
              </a:spcBef>
              <a:spcAft>
                <a:spcPts val="0"/>
              </a:spcAft>
              <a:buSzPts val="6000"/>
              <a:buNone/>
              <a:defRPr sz="6000"/>
            </a:lvl4pPr>
            <a:lvl5pPr lvl="4" algn="l">
              <a:lnSpc>
                <a:spcPct val="100000"/>
              </a:lnSpc>
              <a:spcBef>
                <a:spcPts val="0"/>
              </a:spcBef>
              <a:spcAft>
                <a:spcPts val="0"/>
              </a:spcAft>
              <a:buSzPts val="6000"/>
              <a:buNone/>
              <a:defRPr sz="6000"/>
            </a:lvl5pPr>
            <a:lvl6pPr lvl="5" algn="l">
              <a:lnSpc>
                <a:spcPct val="100000"/>
              </a:lnSpc>
              <a:spcBef>
                <a:spcPts val="0"/>
              </a:spcBef>
              <a:spcAft>
                <a:spcPts val="0"/>
              </a:spcAft>
              <a:buSzPts val="6000"/>
              <a:buNone/>
              <a:defRPr sz="6000"/>
            </a:lvl6pPr>
            <a:lvl7pPr lvl="6" algn="l">
              <a:lnSpc>
                <a:spcPct val="100000"/>
              </a:lnSpc>
              <a:spcBef>
                <a:spcPts val="0"/>
              </a:spcBef>
              <a:spcAft>
                <a:spcPts val="0"/>
              </a:spcAft>
              <a:buSzPts val="6000"/>
              <a:buNone/>
              <a:defRPr sz="6000"/>
            </a:lvl7pPr>
            <a:lvl8pPr lvl="7" algn="l">
              <a:lnSpc>
                <a:spcPct val="100000"/>
              </a:lnSpc>
              <a:spcBef>
                <a:spcPts val="0"/>
              </a:spcBef>
              <a:spcAft>
                <a:spcPts val="0"/>
              </a:spcAft>
              <a:buSzPts val="6000"/>
              <a:buNone/>
              <a:defRPr sz="6000"/>
            </a:lvl8pPr>
            <a:lvl9pPr lvl="8" algn="l">
              <a:lnSpc>
                <a:spcPct val="100000"/>
              </a:lnSpc>
              <a:spcBef>
                <a:spcPts val="0"/>
              </a:spcBef>
              <a:spcAft>
                <a:spcPts val="0"/>
              </a:spcAft>
              <a:buSzPts val="6000"/>
              <a:buNone/>
              <a:defRPr sz="6000"/>
            </a:lvl9pPr>
          </a:lstStyle>
          <a:p/>
        </p:txBody>
      </p:sp>
      <p:sp>
        <p:nvSpPr>
          <p:cNvPr id="61" name="Google Shape;61;g14329ca4db2_1_27"/>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2" name="Shape 62"/>
        <p:cNvGrpSpPr/>
        <p:nvPr/>
      </p:nvGrpSpPr>
      <p:grpSpPr>
        <a:xfrm>
          <a:off x="0" y="0"/>
          <a:ext cx="0" cy="0"/>
          <a:chOff x="0" y="0"/>
          <a:chExt cx="0" cy="0"/>
        </a:xfrm>
      </p:grpSpPr>
      <p:sp>
        <p:nvSpPr>
          <p:cNvPr id="63" name="Google Shape;63;g14329ca4db2_1_30"/>
          <p:cNvSpPr/>
          <p:nvPr/>
        </p:nvSpPr>
        <p:spPr>
          <a:xfrm flipH="1">
            <a:off x="0" y="0"/>
            <a:ext cx="45720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 name="Google Shape;64;g14329ca4db2_1_30"/>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 name="Google Shape;65;g14329ca4db2_1_30"/>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Clr>
                <a:schemeClr val="dk2"/>
              </a:buClr>
              <a:buSzPts val="4200"/>
              <a:buNone/>
              <a:defRPr sz="4200">
                <a:solidFill>
                  <a:schemeClr val="dk2"/>
                </a:solidFill>
              </a:defRPr>
            </a:lvl1pPr>
            <a:lvl2pPr lvl="1" algn="ctr">
              <a:lnSpc>
                <a:spcPct val="100000"/>
              </a:lnSpc>
              <a:spcBef>
                <a:spcPts val="0"/>
              </a:spcBef>
              <a:spcAft>
                <a:spcPts val="0"/>
              </a:spcAft>
              <a:buClr>
                <a:schemeClr val="dk2"/>
              </a:buClr>
              <a:buSzPts val="4200"/>
              <a:buNone/>
              <a:defRPr sz="4200">
                <a:solidFill>
                  <a:schemeClr val="dk2"/>
                </a:solidFill>
              </a:defRPr>
            </a:lvl2pPr>
            <a:lvl3pPr lvl="2" algn="ctr">
              <a:lnSpc>
                <a:spcPct val="100000"/>
              </a:lnSpc>
              <a:spcBef>
                <a:spcPts val="0"/>
              </a:spcBef>
              <a:spcAft>
                <a:spcPts val="0"/>
              </a:spcAft>
              <a:buClr>
                <a:schemeClr val="dk2"/>
              </a:buClr>
              <a:buSzPts val="4200"/>
              <a:buNone/>
              <a:defRPr sz="4200">
                <a:solidFill>
                  <a:schemeClr val="dk2"/>
                </a:solidFill>
              </a:defRPr>
            </a:lvl3pPr>
            <a:lvl4pPr lvl="3" algn="ctr">
              <a:lnSpc>
                <a:spcPct val="100000"/>
              </a:lnSpc>
              <a:spcBef>
                <a:spcPts val="0"/>
              </a:spcBef>
              <a:spcAft>
                <a:spcPts val="0"/>
              </a:spcAft>
              <a:buClr>
                <a:schemeClr val="dk2"/>
              </a:buClr>
              <a:buSzPts val="4200"/>
              <a:buNone/>
              <a:defRPr sz="4200">
                <a:solidFill>
                  <a:schemeClr val="dk2"/>
                </a:solidFill>
              </a:defRPr>
            </a:lvl4pPr>
            <a:lvl5pPr lvl="4" algn="ctr">
              <a:lnSpc>
                <a:spcPct val="100000"/>
              </a:lnSpc>
              <a:spcBef>
                <a:spcPts val="0"/>
              </a:spcBef>
              <a:spcAft>
                <a:spcPts val="0"/>
              </a:spcAft>
              <a:buClr>
                <a:schemeClr val="dk2"/>
              </a:buClr>
              <a:buSzPts val="4200"/>
              <a:buNone/>
              <a:defRPr sz="4200">
                <a:solidFill>
                  <a:schemeClr val="dk2"/>
                </a:solidFill>
              </a:defRPr>
            </a:lvl5pPr>
            <a:lvl6pPr lvl="5" algn="ctr">
              <a:lnSpc>
                <a:spcPct val="100000"/>
              </a:lnSpc>
              <a:spcBef>
                <a:spcPts val="0"/>
              </a:spcBef>
              <a:spcAft>
                <a:spcPts val="0"/>
              </a:spcAft>
              <a:buClr>
                <a:schemeClr val="dk2"/>
              </a:buClr>
              <a:buSzPts val="4200"/>
              <a:buNone/>
              <a:defRPr sz="4200">
                <a:solidFill>
                  <a:schemeClr val="dk2"/>
                </a:solidFill>
              </a:defRPr>
            </a:lvl6pPr>
            <a:lvl7pPr lvl="6" algn="ctr">
              <a:lnSpc>
                <a:spcPct val="100000"/>
              </a:lnSpc>
              <a:spcBef>
                <a:spcPts val="0"/>
              </a:spcBef>
              <a:spcAft>
                <a:spcPts val="0"/>
              </a:spcAft>
              <a:buClr>
                <a:schemeClr val="dk2"/>
              </a:buClr>
              <a:buSzPts val="4200"/>
              <a:buNone/>
              <a:defRPr sz="4200">
                <a:solidFill>
                  <a:schemeClr val="dk2"/>
                </a:solidFill>
              </a:defRPr>
            </a:lvl7pPr>
            <a:lvl8pPr lvl="7" algn="ctr">
              <a:lnSpc>
                <a:spcPct val="100000"/>
              </a:lnSpc>
              <a:spcBef>
                <a:spcPts val="0"/>
              </a:spcBef>
              <a:spcAft>
                <a:spcPts val="0"/>
              </a:spcAft>
              <a:buClr>
                <a:schemeClr val="dk2"/>
              </a:buClr>
              <a:buSzPts val="4200"/>
              <a:buNone/>
              <a:defRPr sz="4200">
                <a:solidFill>
                  <a:schemeClr val="dk2"/>
                </a:solidFill>
              </a:defRPr>
            </a:lvl8pPr>
            <a:lvl9pPr lvl="8" algn="ctr">
              <a:lnSpc>
                <a:spcPct val="100000"/>
              </a:lnSpc>
              <a:spcBef>
                <a:spcPts val="0"/>
              </a:spcBef>
              <a:spcAft>
                <a:spcPts val="0"/>
              </a:spcAft>
              <a:buClr>
                <a:schemeClr val="dk2"/>
              </a:buClr>
              <a:buSzPts val="4200"/>
              <a:buNone/>
              <a:defRPr sz="4200">
                <a:solidFill>
                  <a:schemeClr val="dk2"/>
                </a:solidFill>
              </a:defRPr>
            </a:lvl9pPr>
          </a:lstStyle>
          <a:p/>
        </p:txBody>
      </p:sp>
      <p:sp>
        <p:nvSpPr>
          <p:cNvPr id="66" name="Google Shape;66;g14329ca4db2_1_30"/>
          <p:cNvSpPr txBox="1"/>
          <p:nvPr>
            <p:ph idx="1" type="subTitle"/>
          </p:nvPr>
        </p:nvSpPr>
        <p:spPr>
          <a:xfrm>
            <a:off x="265500" y="2779467"/>
            <a:ext cx="4045200" cy="1235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67" name="Google Shape;67;g14329ca4db2_1_30"/>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Clr>
                <a:schemeClr val="lt1"/>
              </a:buClr>
              <a:buSzPts val="1800"/>
              <a:buChar char="●"/>
              <a:defRPr>
                <a:solidFill>
                  <a:schemeClr val="lt1"/>
                </a:solidFill>
              </a:defRPr>
            </a:lvl1pPr>
            <a:lvl2pPr indent="-317500" lvl="1" marL="914400" algn="l">
              <a:lnSpc>
                <a:spcPct val="115000"/>
              </a:lnSpc>
              <a:spcBef>
                <a:spcPts val="0"/>
              </a:spcBef>
              <a:spcAft>
                <a:spcPts val="0"/>
              </a:spcAft>
              <a:buClr>
                <a:schemeClr val="lt1"/>
              </a:buClr>
              <a:buSzPts val="1400"/>
              <a:buChar char="○"/>
              <a:defRPr>
                <a:solidFill>
                  <a:schemeClr val="lt1"/>
                </a:solidFill>
              </a:defRPr>
            </a:lvl2pPr>
            <a:lvl3pPr indent="-317500" lvl="2" marL="1371600" algn="l">
              <a:lnSpc>
                <a:spcPct val="115000"/>
              </a:lnSpc>
              <a:spcBef>
                <a:spcPts val="0"/>
              </a:spcBef>
              <a:spcAft>
                <a:spcPts val="0"/>
              </a:spcAft>
              <a:buClr>
                <a:schemeClr val="lt1"/>
              </a:buClr>
              <a:buSzPts val="1400"/>
              <a:buChar char="■"/>
              <a:defRPr>
                <a:solidFill>
                  <a:schemeClr val="lt1"/>
                </a:solidFill>
              </a:defRPr>
            </a:lvl3pPr>
            <a:lvl4pPr indent="-317500" lvl="3" marL="1828800" algn="l">
              <a:lnSpc>
                <a:spcPct val="115000"/>
              </a:lnSpc>
              <a:spcBef>
                <a:spcPts val="0"/>
              </a:spcBef>
              <a:spcAft>
                <a:spcPts val="0"/>
              </a:spcAft>
              <a:buClr>
                <a:schemeClr val="lt1"/>
              </a:buClr>
              <a:buSzPts val="1400"/>
              <a:buChar char="●"/>
              <a:defRPr>
                <a:solidFill>
                  <a:schemeClr val="lt1"/>
                </a:solidFill>
              </a:defRPr>
            </a:lvl4pPr>
            <a:lvl5pPr indent="-317500" lvl="4" marL="2286000" algn="l">
              <a:lnSpc>
                <a:spcPct val="115000"/>
              </a:lnSpc>
              <a:spcBef>
                <a:spcPts val="0"/>
              </a:spcBef>
              <a:spcAft>
                <a:spcPts val="0"/>
              </a:spcAft>
              <a:buClr>
                <a:schemeClr val="lt1"/>
              </a:buClr>
              <a:buSzPts val="1400"/>
              <a:buChar char="○"/>
              <a:defRPr>
                <a:solidFill>
                  <a:schemeClr val="lt1"/>
                </a:solidFill>
              </a:defRPr>
            </a:lvl5pPr>
            <a:lvl6pPr indent="-317500" lvl="5" marL="2743200" algn="l">
              <a:lnSpc>
                <a:spcPct val="115000"/>
              </a:lnSpc>
              <a:spcBef>
                <a:spcPts val="0"/>
              </a:spcBef>
              <a:spcAft>
                <a:spcPts val="0"/>
              </a:spcAft>
              <a:buClr>
                <a:schemeClr val="lt1"/>
              </a:buClr>
              <a:buSzPts val="1400"/>
              <a:buChar char="■"/>
              <a:defRPr>
                <a:solidFill>
                  <a:schemeClr val="lt1"/>
                </a:solidFill>
              </a:defRPr>
            </a:lvl6pPr>
            <a:lvl7pPr indent="-317500" lvl="6" marL="3200400" algn="l">
              <a:lnSpc>
                <a:spcPct val="115000"/>
              </a:lnSpc>
              <a:spcBef>
                <a:spcPts val="0"/>
              </a:spcBef>
              <a:spcAft>
                <a:spcPts val="0"/>
              </a:spcAft>
              <a:buClr>
                <a:schemeClr val="lt1"/>
              </a:buClr>
              <a:buSzPts val="1400"/>
              <a:buChar char="●"/>
              <a:defRPr>
                <a:solidFill>
                  <a:schemeClr val="lt1"/>
                </a:solidFill>
              </a:defRPr>
            </a:lvl7pPr>
            <a:lvl8pPr indent="-317500" lvl="7" marL="3657600" algn="l">
              <a:lnSpc>
                <a:spcPct val="115000"/>
              </a:lnSpc>
              <a:spcBef>
                <a:spcPts val="0"/>
              </a:spcBef>
              <a:spcAft>
                <a:spcPts val="0"/>
              </a:spcAft>
              <a:buClr>
                <a:schemeClr val="lt1"/>
              </a:buClr>
              <a:buSzPts val="1400"/>
              <a:buChar char="○"/>
              <a:defRPr>
                <a:solidFill>
                  <a:schemeClr val="lt1"/>
                </a:solidFill>
              </a:defRPr>
            </a:lvl8pPr>
            <a:lvl9pPr indent="-317500" lvl="8" marL="4114800" algn="l">
              <a:lnSpc>
                <a:spcPct val="115000"/>
              </a:lnSpc>
              <a:spcBef>
                <a:spcPts val="0"/>
              </a:spcBef>
              <a:spcAft>
                <a:spcPts val="0"/>
              </a:spcAft>
              <a:buClr>
                <a:schemeClr val="lt1"/>
              </a:buClr>
              <a:buSzPts val="1400"/>
              <a:buChar char="■"/>
              <a:defRPr>
                <a:solidFill>
                  <a:schemeClr val="lt1"/>
                </a:solidFill>
              </a:defRPr>
            </a:lvl9pPr>
          </a:lstStyle>
          <a:p/>
        </p:txBody>
      </p:sp>
      <p:sp>
        <p:nvSpPr>
          <p:cNvPr id="68" name="Google Shape;68;g14329ca4db2_1_30"/>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9" name="Shape 69"/>
        <p:cNvGrpSpPr/>
        <p:nvPr/>
      </p:nvGrpSpPr>
      <p:grpSpPr>
        <a:xfrm>
          <a:off x="0" y="0"/>
          <a:ext cx="0" cy="0"/>
          <a:chOff x="0" y="0"/>
          <a:chExt cx="0" cy="0"/>
        </a:xfrm>
      </p:grpSpPr>
      <p:sp>
        <p:nvSpPr>
          <p:cNvPr id="70" name="Google Shape;70;g14329ca4db2_1_37"/>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 name="Google Shape;71;g14329ca4db2_1_37"/>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 name="Google Shape;72;g14329ca4db2_1_37"/>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3200"/>
              <a:buNone/>
              <a:defRPr/>
            </a:lvl1pPr>
            <a:lvl2pPr lvl="1" algn="l">
              <a:lnSpc>
                <a:spcPct val="100000"/>
              </a:lnSpc>
              <a:spcBef>
                <a:spcPts val="0"/>
              </a:spcBef>
              <a:spcAft>
                <a:spcPts val="0"/>
              </a:spcAft>
              <a:buSzPts val="3200"/>
              <a:buNone/>
              <a:defRPr/>
            </a:lvl2pPr>
            <a:lvl3pPr lvl="2" algn="l">
              <a:lnSpc>
                <a:spcPct val="100000"/>
              </a:lnSpc>
              <a:spcBef>
                <a:spcPts val="0"/>
              </a:spcBef>
              <a:spcAft>
                <a:spcPts val="0"/>
              </a:spcAft>
              <a:buSzPts val="3200"/>
              <a:buNone/>
              <a:defRPr/>
            </a:lvl3pPr>
            <a:lvl4pPr lvl="3" algn="l">
              <a:lnSpc>
                <a:spcPct val="100000"/>
              </a:lnSpc>
              <a:spcBef>
                <a:spcPts val="0"/>
              </a:spcBef>
              <a:spcAft>
                <a:spcPts val="0"/>
              </a:spcAft>
              <a:buSzPts val="3200"/>
              <a:buNone/>
              <a:defRPr/>
            </a:lvl4pPr>
            <a:lvl5pPr lvl="4" algn="l">
              <a:lnSpc>
                <a:spcPct val="100000"/>
              </a:lnSpc>
              <a:spcBef>
                <a:spcPts val="0"/>
              </a:spcBef>
              <a:spcAft>
                <a:spcPts val="0"/>
              </a:spcAft>
              <a:buSzPts val="3200"/>
              <a:buNone/>
              <a:defRPr/>
            </a:lvl5pPr>
            <a:lvl6pPr lvl="5" algn="l">
              <a:lnSpc>
                <a:spcPct val="100000"/>
              </a:lnSpc>
              <a:spcBef>
                <a:spcPts val="0"/>
              </a:spcBef>
              <a:spcAft>
                <a:spcPts val="0"/>
              </a:spcAft>
              <a:buSzPts val="3200"/>
              <a:buNone/>
              <a:defRPr/>
            </a:lvl6pPr>
            <a:lvl7pPr lvl="6" algn="l">
              <a:lnSpc>
                <a:spcPct val="100000"/>
              </a:lnSpc>
              <a:spcBef>
                <a:spcPts val="0"/>
              </a:spcBef>
              <a:spcAft>
                <a:spcPts val="0"/>
              </a:spcAft>
              <a:buSzPts val="3200"/>
              <a:buNone/>
              <a:defRPr/>
            </a:lvl7pPr>
            <a:lvl8pPr lvl="7" algn="l">
              <a:lnSpc>
                <a:spcPct val="100000"/>
              </a:lnSpc>
              <a:spcBef>
                <a:spcPts val="0"/>
              </a:spcBef>
              <a:spcAft>
                <a:spcPts val="0"/>
              </a:spcAft>
              <a:buSzPts val="3200"/>
              <a:buNone/>
              <a:defRPr/>
            </a:lvl8pPr>
            <a:lvl9pPr lvl="8" algn="l">
              <a:lnSpc>
                <a:spcPct val="100000"/>
              </a:lnSpc>
              <a:spcBef>
                <a:spcPts val="0"/>
              </a:spcBef>
              <a:spcAft>
                <a:spcPts val="0"/>
              </a:spcAft>
              <a:buSzPts val="3200"/>
              <a:buNone/>
              <a:defRPr/>
            </a:lvl9pPr>
          </a:lstStyle>
          <a:p/>
        </p:txBody>
      </p:sp>
      <p:sp>
        <p:nvSpPr>
          <p:cNvPr id="73" name="Google Shape;73;g14329ca4db2_1_37"/>
          <p:cNvSpPr txBox="1"/>
          <p:nvPr>
            <p:ph idx="1" type="body"/>
          </p:nvPr>
        </p:nvSpPr>
        <p:spPr>
          <a:xfrm>
            <a:off x="471900" y="1919075"/>
            <a:ext cx="3999900" cy="27102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74" name="Google Shape;74;g14329ca4db2_1_37"/>
          <p:cNvSpPr txBox="1"/>
          <p:nvPr>
            <p:ph idx="2" type="body"/>
          </p:nvPr>
        </p:nvSpPr>
        <p:spPr>
          <a:xfrm>
            <a:off x="4694250" y="1919075"/>
            <a:ext cx="3999900" cy="27102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75" name="Google Shape;75;g14329ca4db2_1_37"/>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6" name="Shape 76"/>
        <p:cNvGrpSpPr/>
        <p:nvPr/>
      </p:nvGrpSpPr>
      <p:grpSpPr>
        <a:xfrm>
          <a:off x="0" y="0"/>
          <a:ext cx="0" cy="0"/>
          <a:chOff x="0" y="0"/>
          <a:chExt cx="0" cy="0"/>
        </a:xfrm>
      </p:grpSpPr>
      <p:sp>
        <p:nvSpPr>
          <p:cNvPr id="77" name="Google Shape;77;g14329ca4db2_1_52"/>
          <p:cNvSpPr txBox="1"/>
          <p:nvPr/>
        </p:nvSpPr>
        <p:spPr>
          <a:xfrm flipH="1" rot="10800000">
            <a:off x="0" y="0"/>
            <a:ext cx="9144000" cy="46959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 name="Google Shape;78;g14329ca4db2_1_52"/>
          <p:cNvSpPr/>
          <p:nvPr/>
        </p:nvSpPr>
        <p:spPr>
          <a:xfrm flipH="1" rot="10800000">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 name="Google Shape;79;g14329ca4db2_1_52"/>
          <p:cNvSpPr txBox="1"/>
          <p:nvPr>
            <p:ph idx="1" type="body"/>
          </p:nvPr>
        </p:nvSpPr>
        <p:spPr>
          <a:xfrm>
            <a:off x="57150" y="4696825"/>
            <a:ext cx="8382000" cy="4467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Clr>
                <a:schemeClr val="lt1"/>
              </a:buClr>
              <a:buSzPts val="1200"/>
              <a:buNone/>
              <a:defRPr sz="1200">
                <a:solidFill>
                  <a:schemeClr val="lt1"/>
                </a:solidFill>
              </a:defRPr>
            </a:lvl1pPr>
          </a:lstStyle>
          <a:p/>
        </p:txBody>
      </p:sp>
      <p:sp>
        <p:nvSpPr>
          <p:cNvPr id="80" name="Google Shape;80;g14329ca4db2_1_52"/>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4"/>
        </a:solidFill>
      </p:bgPr>
    </p:bg>
    <p:spTree>
      <p:nvGrpSpPr>
        <p:cNvPr id="81" name="Shape 81"/>
        <p:cNvGrpSpPr/>
        <p:nvPr/>
      </p:nvGrpSpPr>
      <p:grpSpPr>
        <a:xfrm>
          <a:off x="0" y="0"/>
          <a:ext cx="0" cy="0"/>
          <a:chOff x="0" y="0"/>
          <a:chExt cx="0" cy="0"/>
        </a:xfrm>
      </p:grpSpPr>
      <p:sp>
        <p:nvSpPr>
          <p:cNvPr id="82" name="Google Shape;82;g14329ca4db2_1_57"/>
          <p:cNvSpPr txBox="1"/>
          <p:nvPr>
            <p:ph hasCustomPrompt="1" type="title"/>
          </p:nvPr>
        </p:nvSpPr>
        <p:spPr>
          <a:xfrm>
            <a:off x="475500" y="1258525"/>
            <a:ext cx="8222100" cy="19635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Clr>
                <a:schemeClr val="dk2"/>
              </a:buClr>
              <a:buSzPts val="12000"/>
              <a:buNone/>
              <a:defRPr sz="12000">
                <a:solidFill>
                  <a:schemeClr val="dk2"/>
                </a:solidFill>
              </a:defRPr>
            </a:lvl1pPr>
            <a:lvl2pPr lvl="1" algn="ctr">
              <a:lnSpc>
                <a:spcPct val="100000"/>
              </a:lnSpc>
              <a:spcBef>
                <a:spcPts val="0"/>
              </a:spcBef>
              <a:spcAft>
                <a:spcPts val="0"/>
              </a:spcAft>
              <a:buClr>
                <a:schemeClr val="dk2"/>
              </a:buClr>
              <a:buSzPts val="12000"/>
              <a:buNone/>
              <a:defRPr sz="12000">
                <a:solidFill>
                  <a:schemeClr val="dk2"/>
                </a:solidFill>
              </a:defRPr>
            </a:lvl2pPr>
            <a:lvl3pPr lvl="2" algn="ctr">
              <a:lnSpc>
                <a:spcPct val="100000"/>
              </a:lnSpc>
              <a:spcBef>
                <a:spcPts val="0"/>
              </a:spcBef>
              <a:spcAft>
                <a:spcPts val="0"/>
              </a:spcAft>
              <a:buClr>
                <a:schemeClr val="dk2"/>
              </a:buClr>
              <a:buSzPts val="12000"/>
              <a:buNone/>
              <a:defRPr sz="12000">
                <a:solidFill>
                  <a:schemeClr val="dk2"/>
                </a:solidFill>
              </a:defRPr>
            </a:lvl3pPr>
            <a:lvl4pPr lvl="3" algn="ctr">
              <a:lnSpc>
                <a:spcPct val="100000"/>
              </a:lnSpc>
              <a:spcBef>
                <a:spcPts val="0"/>
              </a:spcBef>
              <a:spcAft>
                <a:spcPts val="0"/>
              </a:spcAft>
              <a:buClr>
                <a:schemeClr val="dk2"/>
              </a:buClr>
              <a:buSzPts val="12000"/>
              <a:buNone/>
              <a:defRPr sz="12000">
                <a:solidFill>
                  <a:schemeClr val="dk2"/>
                </a:solidFill>
              </a:defRPr>
            </a:lvl4pPr>
            <a:lvl5pPr lvl="4" algn="ctr">
              <a:lnSpc>
                <a:spcPct val="100000"/>
              </a:lnSpc>
              <a:spcBef>
                <a:spcPts val="0"/>
              </a:spcBef>
              <a:spcAft>
                <a:spcPts val="0"/>
              </a:spcAft>
              <a:buClr>
                <a:schemeClr val="dk2"/>
              </a:buClr>
              <a:buSzPts val="12000"/>
              <a:buNone/>
              <a:defRPr sz="12000">
                <a:solidFill>
                  <a:schemeClr val="dk2"/>
                </a:solidFill>
              </a:defRPr>
            </a:lvl5pPr>
            <a:lvl6pPr lvl="5" algn="ctr">
              <a:lnSpc>
                <a:spcPct val="100000"/>
              </a:lnSpc>
              <a:spcBef>
                <a:spcPts val="0"/>
              </a:spcBef>
              <a:spcAft>
                <a:spcPts val="0"/>
              </a:spcAft>
              <a:buClr>
                <a:schemeClr val="dk2"/>
              </a:buClr>
              <a:buSzPts val="12000"/>
              <a:buNone/>
              <a:defRPr sz="12000">
                <a:solidFill>
                  <a:schemeClr val="dk2"/>
                </a:solidFill>
              </a:defRPr>
            </a:lvl6pPr>
            <a:lvl7pPr lvl="6" algn="ctr">
              <a:lnSpc>
                <a:spcPct val="100000"/>
              </a:lnSpc>
              <a:spcBef>
                <a:spcPts val="0"/>
              </a:spcBef>
              <a:spcAft>
                <a:spcPts val="0"/>
              </a:spcAft>
              <a:buClr>
                <a:schemeClr val="dk2"/>
              </a:buClr>
              <a:buSzPts val="12000"/>
              <a:buNone/>
              <a:defRPr sz="12000">
                <a:solidFill>
                  <a:schemeClr val="dk2"/>
                </a:solidFill>
              </a:defRPr>
            </a:lvl7pPr>
            <a:lvl8pPr lvl="7" algn="ctr">
              <a:lnSpc>
                <a:spcPct val="100000"/>
              </a:lnSpc>
              <a:spcBef>
                <a:spcPts val="0"/>
              </a:spcBef>
              <a:spcAft>
                <a:spcPts val="0"/>
              </a:spcAft>
              <a:buClr>
                <a:schemeClr val="dk2"/>
              </a:buClr>
              <a:buSzPts val="12000"/>
              <a:buNone/>
              <a:defRPr sz="12000">
                <a:solidFill>
                  <a:schemeClr val="dk2"/>
                </a:solidFill>
              </a:defRPr>
            </a:lvl8pPr>
            <a:lvl9pPr lvl="8" algn="ctr">
              <a:lnSpc>
                <a:spcPct val="100000"/>
              </a:lnSpc>
              <a:spcBef>
                <a:spcPts val="0"/>
              </a:spcBef>
              <a:spcAft>
                <a:spcPts val="0"/>
              </a:spcAft>
              <a:buClr>
                <a:schemeClr val="dk2"/>
              </a:buClr>
              <a:buSzPts val="12000"/>
              <a:buNone/>
              <a:defRPr sz="12000">
                <a:solidFill>
                  <a:schemeClr val="dk2"/>
                </a:solidFill>
              </a:defRPr>
            </a:lvl9pPr>
          </a:lstStyle>
          <a:p>
            <a:r>
              <a:t>xx%</a:t>
            </a:r>
          </a:p>
        </p:txBody>
      </p:sp>
      <p:sp>
        <p:nvSpPr>
          <p:cNvPr id="83" name="Google Shape;83;g14329ca4db2_1_57"/>
          <p:cNvSpPr txBox="1"/>
          <p:nvPr>
            <p:ph idx="1" type="body"/>
          </p:nvPr>
        </p:nvSpPr>
        <p:spPr>
          <a:xfrm>
            <a:off x="475500" y="3304625"/>
            <a:ext cx="8222100" cy="1300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84" name="Google Shape;84;g14329ca4db2_1_57"/>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8" name="Shape 18"/>
        <p:cNvGrpSpPr/>
        <p:nvPr/>
      </p:nvGrpSpPr>
      <p:grpSpPr>
        <a:xfrm>
          <a:off x="0" y="0"/>
          <a:ext cx="0" cy="0"/>
          <a:chOff x="0" y="0"/>
          <a:chExt cx="0" cy="0"/>
        </a:xfrm>
      </p:grpSpPr>
      <p:sp>
        <p:nvSpPr>
          <p:cNvPr id="19" name="Google Shape;19;g1433bd62853_0_69"/>
          <p:cNvSpPr/>
          <p:nvPr/>
        </p:nvSpPr>
        <p:spPr>
          <a:xfrm flipH="1">
            <a:off x="8246400" y="4245925"/>
            <a:ext cx="897600" cy="8976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 name="Google Shape;20;g1433bd62853_0_69"/>
          <p:cNvSpPr/>
          <p:nvPr/>
        </p:nvSpPr>
        <p:spPr>
          <a:xfrm flipH="1">
            <a:off x="8246400" y="4245875"/>
            <a:ext cx="897600" cy="897600"/>
          </a:xfrm>
          <a:prstGeom prst="round1Rect">
            <a:avLst>
              <a:gd fmla="val 16667" name="adj"/>
            </a:avLst>
          </a:prstGeom>
          <a:solidFill>
            <a:schemeClr val="lt1">
              <a:alpha val="6745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 name="Google Shape;21;g1433bd62853_0_69"/>
          <p:cNvSpPr txBox="1"/>
          <p:nvPr>
            <p:ph type="ctrTitle"/>
          </p:nvPr>
        </p:nvSpPr>
        <p:spPr>
          <a:xfrm>
            <a:off x="390525" y="1819275"/>
            <a:ext cx="8222100" cy="933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22" name="Google Shape;22;g1433bd62853_0_69"/>
          <p:cNvSpPr txBox="1"/>
          <p:nvPr>
            <p:ph idx="1" type="subTitle"/>
          </p:nvPr>
        </p:nvSpPr>
        <p:spPr>
          <a:xfrm>
            <a:off x="390525" y="2789130"/>
            <a:ext cx="8222100" cy="432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1800"/>
              <a:buNone/>
              <a:defRPr>
                <a:solidFill>
                  <a:schemeClr val="lt1"/>
                </a:solidFill>
              </a:defRPr>
            </a:lvl1pPr>
            <a:lvl2pPr lvl="1" algn="l">
              <a:lnSpc>
                <a:spcPct val="100000"/>
              </a:lnSpc>
              <a:spcBef>
                <a:spcPts val="0"/>
              </a:spcBef>
              <a:spcAft>
                <a:spcPts val="0"/>
              </a:spcAft>
              <a:buClr>
                <a:schemeClr val="lt1"/>
              </a:buClr>
              <a:buSzPts val="1800"/>
              <a:buNone/>
              <a:defRPr sz="1800">
                <a:solidFill>
                  <a:schemeClr val="lt1"/>
                </a:solidFill>
              </a:defRPr>
            </a:lvl2pPr>
            <a:lvl3pPr lvl="2" algn="l">
              <a:lnSpc>
                <a:spcPct val="100000"/>
              </a:lnSpc>
              <a:spcBef>
                <a:spcPts val="0"/>
              </a:spcBef>
              <a:spcAft>
                <a:spcPts val="0"/>
              </a:spcAft>
              <a:buClr>
                <a:schemeClr val="lt1"/>
              </a:buClr>
              <a:buSzPts val="1800"/>
              <a:buNone/>
              <a:defRPr sz="1800">
                <a:solidFill>
                  <a:schemeClr val="lt1"/>
                </a:solidFill>
              </a:defRPr>
            </a:lvl3pPr>
            <a:lvl4pPr lvl="3" algn="l">
              <a:lnSpc>
                <a:spcPct val="100000"/>
              </a:lnSpc>
              <a:spcBef>
                <a:spcPts val="0"/>
              </a:spcBef>
              <a:spcAft>
                <a:spcPts val="0"/>
              </a:spcAft>
              <a:buClr>
                <a:schemeClr val="lt1"/>
              </a:buClr>
              <a:buSzPts val="1800"/>
              <a:buNone/>
              <a:defRPr sz="1800">
                <a:solidFill>
                  <a:schemeClr val="lt1"/>
                </a:solidFill>
              </a:defRPr>
            </a:lvl4pPr>
            <a:lvl5pPr lvl="4" algn="l">
              <a:lnSpc>
                <a:spcPct val="100000"/>
              </a:lnSpc>
              <a:spcBef>
                <a:spcPts val="0"/>
              </a:spcBef>
              <a:spcAft>
                <a:spcPts val="0"/>
              </a:spcAft>
              <a:buClr>
                <a:schemeClr val="lt1"/>
              </a:buClr>
              <a:buSzPts val="1800"/>
              <a:buNone/>
              <a:defRPr sz="1800">
                <a:solidFill>
                  <a:schemeClr val="lt1"/>
                </a:solidFill>
              </a:defRPr>
            </a:lvl5pPr>
            <a:lvl6pPr lvl="5" algn="l">
              <a:lnSpc>
                <a:spcPct val="100000"/>
              </a:lnSpc>
              <a:spcBef>
                <a:spcPts val="0"/>
              </a:spcBef>
              <a:spcAft>
                <a:spcPts val="0"/>
              </a:spcAft>
              <a:buClr>
                <a:schemeClr val="lt1"/>
              </a:buClr>
              <a:buSzPts val="1800"/>
              <a:buNone/>
              <a:defRPr sz="1800">
                <a:solidFill>
                  <a:schemeClr val="lt1"/>
                </a:solidFill>
              </a:defRPr>
            </a:lvl6pPr>
            <a:lvl7pPr lvl="6" algn="l">
              <a:lnSpc>
                <a:spcPct val="100000"/>
              </a:lnSpc>
              <a:spcBef>
                <a:spcPts val="0"/>
              </a:spcBef>
              <a:spcAft>
                <a:spcPts val="0"/>
              </a:spcAft>
              <a:buClr>
                <a:schemeClr val="lt1"/>
              </a:buClr>
              <a:buSzPts val="1800"/>
              <a:buNone/>
              <a:defRPr sz="1800">
                <a:solidFill>
                  <a:schemeClr val="lt1"/>
                </a:solidFill>
              </a:defRPr>
            </a:lvl7pPr>
            <a:lvl8pPr lvl="7" algn="l">
              <a:lnSpc>
                <a:spcPct val="100000"/>
              </a:lnSpc>
              <a:spcBef>
                <a:spcPts val="0"/>
              </a:spcBef>
              <a:spcAft>
                <a:spcPts val="0"/>
              </a:spcAft>
              <a:buClr>
                <a:schemeClr val="lt1"/>
              </a:buClr>
              <a:buSzPts val="1800"/>
              <a:buNone/>
              <a:defRPr sz="1800">
                <a:solidFill>
                  <a:schemeClr val="lt1"/>
                </a:solidFill>
              </a:defRPr>
            </a:lvl8pPr>
            <a:lvl9pPr lvl="8" algn="l">
              <a:lnSpc>
                <a:spcPct val="100000"/>
              </a:lnSpc>
              <a:spcBef>
                <a:spcPts val="0"/>
              </a:spcBef>
              <a:spcAft>
                <a:spcPts val="0"/>
              </a:spcAft>
              <a:buClr>
                <a:schemeClr val="lt1"/>
              </a:buClr>
              <a:buSzPts val="1800"/>
              <a:buNone/>
              <a:defRPr sz="1800">
                <a:solidFill>
                  <a:schemeClr val="lt1"/>
                </a:solidFill>
              </a:defRPr>
            </a:lvl9pPr>
          </a:lstStyle>
          <a:p/>
        </p:txBody>
      </p:sp>
      <p:sp>
        <p:nvSpPr>
          <p:cNvPr id="23" name="Google Shape;23;g1433bd62853_0_69"/>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 name="Shape 24"/>
        <p:cNvGrpSpPr/>
        <p:nvPr/>
      </p:nvGrpSpPr>
      <p:grpSpPr>
        <a:xfrm>
          <a:off x="0" y="0"/>
          <a:ext cx="0" cy="0"/>
          <a:chOff x="0" y="0"/>
          <a:chExt cx="0" cy="0"/>
        </a:xfrm>
      </p:grpSpPr>
      <p:sp>
        <p:nvSpPr>
          <p:cNvPr id="25" name="Google Shape;25;g1433bd62853_0_75"/>
          <p:cNvSpPr txBox="1"/>
          <p:nvPr>
            <p:ph type="title"/>
          </p:nvPr>
        </p:nvSpPr>
        <p:spPr>
          <a:xfrm>
            <a:off x="460950" y="2065350"/>
            <a:ext cx="8222100" cy="1012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SzPts val="4200"/>
              <a:buNone/>
              <a:defRPr sz="4200"/>
            </a:lvl2pPr>
            <a:lvl3pPr lvl="2" algn="l">
              <a:lnSpc>
                <a:spcPct val="100000"/>
              </a:lnSpc>
              <a:spcBef>
                <a:spcPts val="0"/>
              </a:spcBef>
              <a:spcAft>
                <a:spcPts val="0"/>
              </a:spcAft>
              <a:buSzPts val="4200"/>
              <a:buNone/>
              <a:defRPr sz="4200"/>
            </a:lvl3pPr>
            <a:lvl4pPr lvl="3" algn="l">
              <a:lnSpc>
                <a:spcPct val="100000"/>
              </a:lnSpc>
              <a:spcBef>
                <a:spcPts val="0"/>
              </a:spcBef>
              <a:spcAft>
                <a:spcPts val="0"/>
              </a:spcAft>
              <a:buSzPts val="4200"/>
              <a:buNone/>
              <a:defRPr sz="4200"/>
            </a:lvl4pPr>
            <a:lvl5pPr lvl="4" algn="l">
              <a:lnSpc>
                <a:spcPct val="100000"/>
              </a:lnSpc>
              <a:spcBef>
                <a:spcPts val="0"/>
              </a:spcBef>
              <a:spcAft>
                <a:spcPts val="0"/>
              </a:spcAft>
              <a:buSzPts val="4200"/>
              <a:buNone/>
              <a:defRPr sz="4200"/>
            </a:lvl5pPr>
            <a:lvl6pPr lvl="5" algn="l">
              <a:lnSpc>
                <a:spcPct val="100000"/>
              </a:lnSpc>
              <a:spcBef>
                <a:spcPts val="0"/>
              </a:spcBef>
              <a:spcAft>
                <a:spcPts val="0"/>
              </a:spcAft>
              <a:buSzPts val="4200"/>
              <a:buNone/>
              <a:defRPr sz="4200"/>
            </a:lvl6pPr>
            <a:lvl7pPr lvl="6" algn="l">
              <a:lnSpc>
                <a:spcPct val="100000"/>
              </a:lnSpc>
              <a:spcBef>
                <a:spcPts val="0"/>
              </a:spcBef>
              <a:spcAft>
                <a:spcPts val="0"/>
              </a:spcAft>
              <a:buSzPts val="4200"/>
              <a:buNone/>
              <a:defRPr sz="4200"/>
            </a:lvl7pPr>
            <a:lvl8pPr lvl="7" algn="l">
              <a:lnSpc>
                <a:spcPct val="100000"/>
              </a:lnSpc>
              <a:spcBef>
                <a:spcPts val="0"/>
              </a:spcBef>
              <a:spcAft>
                <a:spcPts val="0"/>
              </a:spcAft>
              <a:buSzPts val="4200"/>
              <a:buNone/>
              <a:defRPr sz="4200"/>
            </a:lvl8pPr>
            <a:lvl9pPr lvl="8" algn="l">
              <a:lnSpc>
                <a:spcPct val="100000"/>
              </a:lnSpc>
              <a:spcBef>
                <a:spcPts val="0"/>
              </a:spcBef>
              <a:spcAft>
                <a:spcPts val="0"/>
              </a:spcAft>
              <a:buSzPts val="4200"/>
              <a:buNone/>
              <a:defRPr sz="4200"/>
            </a:lvl9pPr>
          </a:lstStyle>
          <a:p/>
        </p:txBody>
      </p:sp>
      <p:sp>
        <p:nvSpPr>
          <p:cNvPr id="26" name="Google Shape;26;g1433bd62853_0_75"/>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 name="Shape 31"/>
        <p:cNvGrpSpPr/>
        <p:nvPr/>
      </p:nvGrpSpPr>
      <p:grpSpPr>
        <a:xfrm>
          <a:off x="0" y="0"/>
          <a:ext cx="0" cy="0"/>
          <a:chOff x="0" y="0"/>
          <a:chExt cx="0" cy="0"/>
        </a:xfrm>
      </p:grpSpPr>
      <p:sp>
        <p:nvSpPr>
          <p:cNvPr id="32" name="Google Shape;32;g14329ca4db2_1_19"/>
          <p:cNvSpPr/>
          <p:nvPr/>
        </p:nvSpPr>
        <p:spPr>
          <a:xfrm flipH="1" rot="10800000">
            <a:off x="0" y="656400"/>
            <a:ext cx="9144000" cy="4487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 name="Google Shape;33;g14329ca4db2_1_19"/>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 name="Google Shape;34;g14329ca4db2_1_19"/>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1800"/>
              <a:buNone/>
              <a:defRPr sz="1800"/>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p:txBody>
      </p:sp>
      <p:sp>
        <p:nvSpPr>
          <p:cNvPr id="35" name="Google Shape;35;g14329ca4db2_1_19"/>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6" name="Shape 36"/>
        <p:cNvGrpSpPr/>
        <p:nvPr/>
      </p:nvGrpSpPr>
      <p:grpSpPr>
        <a:xfrm>
          <a:off x="0" y="0"/>
          <a:ext cx="0" cy="0"/>
          <a:chOff x="0" y="0"/>
          <a:chExt cx="0" cy="0"/>
        </a:xfrm>
      </p:grpSpPr>
      <p:sp>
        <p:nvSpPr>
          <p:cNvPr id="37" name="Google Shape;37;g14329ca4db2_1_7"/>
          <p:cNvSpPr/>
          <p:nvPr/>
        </p:nvSpPr>
        <p:spPr>
          <a:xfrm flipH="1">
            <a:off x="8246400" y="4245925"/>
            <a:ext cx="897600" cy="8976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 name="Google Shape;38;g14329ca4db2_1_7"/>
          <p:cNvSpPr/>
          <p:nvPr/>
        </p:nvSpPr>
        <p:spPr>
          <a:xfrm flipH="1">
            <a:off x="8246400" y="4245875"/>
            <a:ext cx="897600" cy="897600"/>
          </a:xfrm>
          <a:prstGeom prst="round1Rect">
            <a:avLst>
              <a:gd fmla="val 16667" name="adj"/>
            </a:avLst>
          </a:prstGeom>
          <a:solidFill>
            <a:schemeClr val="lt1">
              <a:alpha val="6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 name="Google Shape;39;g14329ca4db2_1_7"/>
          <p:cNvSpPr txBox="1"/>
          <p:nvPr>
            <p:ph type="ctrTitle"/>
          </p:nvPr>
        </p:nvSpPr>
        <p:spPr>
          <a:xfrm>
            <a:off x="390525" y="1819275"/>
            <a:ext cx="8222100" cy="9336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40" name="Google Shape;40;g14329ca4db2_1_7"/>
          <p:cNvSpPr txBox="1"/>
          <p:nvPr>
            <p:ph idx="1" type="subTitle"/>
          </p:nvPr>
        </p:nvSpPr>
        <p:spPr>
          <a:xfrm>
            <a:off x="390525" y="2789130"/>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1800"/>
              <a:buNone/>
              <a:defRPr>
                <a:solidFill>
                  <a:schemeClr val="lt1"/>
                </a:solidFill>
              </a:defRPr>
            </a:lvl1pPr>
            <a:lvl2pPr lvl="1" algn="l">
              <a:lnSpc>
                <a:spcPct val="100000"/>
              </a:lnSpc>
              <a:spcBef>
                <a:spcPts val="0"/>
              </a:spcBef>
              <a:spcAft>
                <a:spcPts val="0"/>
              </a:spcAft>
              <a:buClr>
                <a:schemeClr val="lt1"/>
              </a:buClr>
              <a:buSzPts val="1800"/>
              <a:buNone/>
              <a:defRPr sz="1800">
                <a:solidFill>
                  <a:schemeClr val="lt1"/>
                </a:solidFill>
              </a:defRPr>
            </a:lvl2pPr>
            <a:lvl3pPr lvl="2" algn="l">
              <a:lnSpc>
                <a:spcPct val="100000"/>
              </a:lnSpc>
              <a:spcBef>
                <a:spcPts val="0"/>
              </a:spcBef>
              <a:spcAft>
                <a:spcPts val="0"/>
              </a:spcAft>
              <a:buClr>
                <a:schemeClr val="lt1"/>
              </a:buClr>
              <a:buSzPts val="1800"/>
              <a:buNone/>
              <a:defRPr sz="1800">
                <a:solidFill>
                  <a:schemeClr val="lt1"/>
                </a:solidFill>
              </a:defRPr>
            </a:lvl3pPr>
            <a:lvl4pPr lvl="3" algn="l">
              <a:lnSpc>
                <a:spcPct val="100000"/>
              </a:lnSpc>
              <a:spcBef>
                <a:spcPts val="0"/>
              </a:spcBef>
              <a:spcAft>
                <a:spcPts val="0"/>
              </a:spcAft>
              <a:buClr>
                <a:schemeClr val="lt1"/>
              </a:buClr>
              <a:buSzPts val="1800"/>
              <a:buNone/>
              <a:defRPr sz="1800">
                <a:solidFill>
                  <a:schemeClr val="lt1"/>
                </a:solidFill>
              </a:defRPr>
            </a:lvl4pPr>
            <a:lvl5pPr lvl="4" algn="l">
              <a:lnSpc>
                <a:spcPct val="100000"/>
              </a:lnSpc>
              <a:spcBef>
                <a:spcPts val="0"/>
              </a:spcBef>
              <a:spcAft>
                <a:spcPts val="0"/>
              </a:spcAft>
              <a:buClr>
                <a:schemeClr val="lt1"/>
              </a:buClr>
              <a:buSzPts val="1800"/>
              <a:buNone/>
              <a:defRPr sz="1800">
                <a:solidFill>
                  <a:schemeClr val="lt1"/>
                </a:solidFill>
              </a:defRPr>
            </a:lvl5pPr>
            <a:lvl6pPr lvl="5" algn="l">
              <a:lnSpc>
                <a:spcPct val="100000"/>
              </a:lnSpc>
              <a:spcBef>
                <a:spcPts val="0"/>
              </a:spcBef>
              <a:spcAft>
                <a:spcPts val="0"/>
              </a:spcAft>
              <a:buClr>
                <a:schemeClr val="lt1"/>
              </a:buClr>
              <a:buSzPts val="1800"/>
              <a:buNone/>
              <a:defRPr sz="1800">
                <a:solidFill>
                  <a:schemeClr val="lt1"/>
                </a:solidFill>
              </a:defRPr>
            </a:lvl6pPr>
            <a:lvl7pPr lvl="6" algn="l">
              <a:lnSpc>
                <a:spcPct val="100000"/>
              </a:lnSpc>
              <a:spcBef>
                <a:spcPts val="0"/>
              </a:spcBef>
              <a:spcAft>
                <a:spcPts val="0"/>
              </a:spcAft>
              <a:buClr>
                <a:schemeClr val="lt1"/>
              </a:buClr>
              <a:buSzPts val="1800"/>
              <a:buNone/>
              <a:defRPr sz="1800">
                <a:solidFill>
                  <a:schemeClr val="lt1"/>
                </a:solidFill>
              </a:defRPr>
            </a:lvl7pPr>
            <a:lvl8pPr lvl="7" algn="l">
              <a:lnSpc>
                <a:spcPct val="100000"/>
              </a:lnSpc>
              <a:spcBef>
                <a:spcPts val="0"/>
              </a:spcBef>
              <a:spcAft>
                <a:spcPts val="0"/>
              </a:spcAft>
              <a:buClr>
                <a:schemeClr val="lt1"/>
              </a:buClr>
              <a:buSzPts val="1800"/>
              <a:buNone/>
              <a:defRPr sz="1800">
                <a:solidFill>
                  <a:schemeClr val="lt1"/>
                </a:solidFill>
              </a:defRPr>
            </a:lvl8pPr>
            <a:lvl9pPr lvl="8" algn="l">
              <a:lnSpc>
                <a:spcPct val="100000"/>
              </a:lnSpc>
              <a:spcBef>
                <a:spcPts val="0"/>
              </a:spcBef>
              <a:spcAft>
                <a:spcPts val="0"/>
              </a:spcAft>
              <a:buClr>
                <a:schemeClr val="lt1"/>
              </a:buClr>
              <a:buSzPts val="1800"/>
              <a:buNone/>
              <a:defRPr sz="1800">
                <a:solidFill>
                  <a:schemeClr val="lt1"/>
                </a:solidFill>
              </a:defRPr>
            </a:lvl9pPr>
          </a:lstStyle>
          <a:p/>
        </p:txBody>
      </p:sp>
      <p:sp>
        <p:nvSpPr>
          <p:cNvPr id="41" name="Google Shape;41;g14329ca4db2_1_7"/>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4"/>
        </a:solidFill>
      </p:bgPr>
    </p:bg>
    <p:spTree>
      <p:nvGrpSpPr>
        <p:cNvPr id="42" name="Shape 42"/>
        <p:cNvGrpSpPr/>
        <p:nvPr/>
      </p:nvGrpSpPr>
      <p:grpSpPr>
        <a:xfrm>
          <a:off x="0" y="0"/>
          <a:ext cx="0" cy="0"/>
          <a:chOff x="0" y="0"/>
          <a:chExt cx="0" cy="0"/>
        </a:xfrm>
      </p:grpSpPr>
      <p:sp>
        <p:nvSpPr>
          <p:cNvPr id="43" name="Google Shape;43;g14329ca4db2_1_44"/>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4" name="Shape 44"/>
        <p:cNvGrpSpPr/>
        <p:nvPr/>
      </p:nvGrpSpPr>
      <p:grpSpPr>
        <a:xfrm>
          <a:off x="0" y="0"/>
          <a:ext cx="0" cy="0"/>
          <a:chOff x="0" y="0"/>
          <a:chExt cx="0" cy="0"/>
        </a:xfrm>
      </p:grpSpPr>
      <p:sp>
        <p:nvSpPr>
          <p:cNvPr id="45" name="Google Shape;45;g14329ca4db2_1_13"/>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 name="Google Shape;46;g14329ca4db2_1_13"/>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 name="Google Shape;47;g14329ca4db2_1_13"/>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3200"/>
              <a:buNone/>
              <a:defRPr/>
            </a:lvl1pPr>
            <a:lvl2pPr lvl="1" algn="l">
              <a:lnSpc>
                <a:spcPct val="100000"/>
              </a:lnSpc>
              <a:spcBef>
                <a:spcPts val="0"/>
              </a:spcBef>
              <a:spcAft>
                <a:spcPts val="0"/>
              </a:spcAft>
              <a:buSzPts val="3200"/>
              <a:buNone/>
              <a:defRPr/>
            </a:lvl2pPr>
            <a:lvl3pPr lvl="2" algn="l">
              <a:lnSpc>
                <a:spcPct val="100000"/>
              </a:lnSpc>
              <a:spcBef>
                <a:spcPts val="0"/>
              </a:spcBef>
              <a:spcAft>
                <a:spcPts val="0"/>
              </a:spcAft>
              <a:buSzPts val="3200"/>
              <a:buNone/>
              <a:defRPr/>
            </a:lvl3pPr>
            <a:lvl4pPr lvl="3" algn="l">
              <a:lnSpc>
                <a:spcPct val="100000"/>
              </a:lnSpc>
              <a:spcBef>
                <a:spcPts val="0"/>
              </a:spcBef>
              <a:spcAft>
                <a:spcPts val="0"/>
              </a:spcAft>
              <a:buSzPts val="3200"/>
              <a:buNone/>
              <a:defRPr/>
            </a:lvl4pPr>
            <a:lvl5pPr lvl="4" algn="l">
              <a:lnSpc>
                <a:spcPct val="100000"/>
              </a:lnSpc>
              <a:spcBef>
                <a:spcPts val="0"/>
              </a:spcBef>
              <a:spcAft>
                <a:spcPts val="0"/>
              </a:spcAft>
              <a:buSzPts val="3200"/>
              <a:buNone/>
              <a:defRPr/>
            </a:lvl5pPr>
            <a:lvl6pPr lvl="5" algn="l">
              <a:lnSpc>
                <a:spcPct val="100000"/>
              </a:lnSpc>
              <a:spcBef>
                <a:spcPts val="0"/>
              </a:spcBef>
              <a:spcAft>
                <a:spcPts val="0"/>
              </a:spcAft>
              <a:buSzPts val="3200"/>
              <a:buNone/>
              <a:defRPr/>
            </a:lvl6pPr>
            <a:lvl7pPr lvl="6" algn="l">
              <a:lnSpc>
                <a:spcPct val="100000"/>
              </a:lnSpc>
              <a:spcBef>
                <a:spcPts val="0"/>
              </a:spcBef>
              <a:spcAft>
                <a:spcPts val="0"/>
              </a:spcAft>
              <a:buSzPts val="3200"/>
              <a:buNone/>
              <a:defRPr/>
            </a:lvl7pPr>
            <a:lvl8pPr lvl="7" algn="l">
              <a:lnSpc>
                <a:spcPct val="100000"/>
              </a:lnSpc>
              <a:spcBef>
                <a:spcPts val="0"/>
              </a:spcBef>
              <a:spcAft>
                <a:spcPts val="0"/>
              </a:spcAft>
              <a:buSzPts val="3200"/>
              <a:buNone/>
              <a:defRPr/>
            </a:lvl8pPr>
            <a:lvl9pPr lvl="8" algn="l">
              <a:lnSpc>
                <a:spcPct val="100000"/>
              </a:lnSpc>
              <a:spcBef>
                <a:spcPts val="0"/>
              </a:spcBef>
              <a:spcAft>
                <a:spcPts val="0"/>
              </a:spcAft>
              <a:buSzPts val="3200"/>
              <a:buNone/>
              <a:defRPr/>
            </a:lvl9pPr>
          </a:lstStyle>
          <a:p/>
        </p:txBody>
      </p:sp>
      <p:sp>
        <p:nvSpPr>
          <p:cNvPr id="48" name="Google Shape;48;g14329ca4db2_1_13"/>
          <p:cNvSpPr txBox="1"/>
          <p:nvPr>
            <p:ph idx="1" type="body"/>
          </p:nvPr>
        </p:nvSpPr>
        <p:spPr>
          <a:xfrm>
            <a:off x="471900" y="1919075"/>
            <a:ext cx="8222100" cy="27102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49" name="Google Shape;49;g14329ca4db2_1_13"/>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50" name="Shape 50"/>
        <p:cNvGrpSpPr/>
        <p:nvPr/>
      </p:nvGrpSpPr>
      <p:grpSpPr>
        <a:xfrm>
          <a:off x="0" y="0"/>
          <a:ext cx="0" cy="0"/>
          <a:chOff x="0" y="0"/>
          <a:chExt cx="0" cy="0"/>
        </a:xfrm>
      </p:grpSpPr>
      <p:sp>
        <p:nvSpPr>
          <p:cNvPr id="51" name="Google Shape;51;g14329ca4db2_1_46"/>
          <p:cNvSpPr txBox="1"/>
          <p:nvPr/>
        </p:nvSpPr>
        <p:spPr>
          <a:xfrm flipH="1" rot="10800000">
            <a:off x="3276600" y="25"/>
            <a:ext cx="58674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 name="Google Shape;52;g14329ca4db2_1_46"/>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 name="Google Shape;53;g14329ca4db2_1_46"/>
          <p:cNvSpPr txBox="1"/>
          <p:nvPr>
            <p:ph type="title"/>
          </p:nvPr>
        </p:nvSpPr>
        <p:spPr>
          <a:xfrm>
            <a:off x="226078" y="357800"/>
            <a:ext cx="2808000" cy="9534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54" name="Google Shape;54;g14329ca4db2_1_46"/>
          <p:cNvSpPr txBox="1"/>
          <p:nvPr>
            <p:ph idx="1" type="body"/>
          </p:nvPr>
        </p:nvSpPr>
        <p:spPr>
          <a:xfrm>
            <a:off x="226075" y="1465800"/>
            <a:ext cx="2808000" cy="31635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Clr>
                <a:schemeClr val="lt1"/>
              </a:buClr>
              <a:buSzPts val="1200"/>
              <a:buChar char="●"/>
              <a:defRPr sz="1200">
                <a:solidFill>
                  <a:schemeClr val="lt1"/>
                </a:solidFill>
              </a:defRPr>
            </a:lvl1pPr>
            <a:lvl2pPr indent="-304800" lvl="1" marL="914400" algn="l">
              <a:lnSpc>
                <a:spcPct val="115000"/>
              </a:lnSpc>
              <a:spcBef>
                <a:spcPts val="0"/>
              </a:spcBef>
              <a:spcAft>
                <a:spcPts val="0"/>
              </a:spcAft>
              <a:buClr>
                <a:schemeClr val="lt1"/>
              </a:buClr>
              <a:buSzPts val="1200"/>
              <a:buChar char="○"/>
              <a:defRPr sz="1200">
                <a:solidFill>
                  <a:schemeClr val="lt1"/>
                </a:solidFill>
              </a:defRPr>
            </a:lvl2pPr>
            <a:lvl3pPr indent="-304800" lvl="2" marL="1371600" algn="l">
              <a:lnSpc>
                <a:spcPct val="115000"/>
              </a:lnSpc>
              <a:spcBef>
                <a:spcPts val="0"/>
              </a:spcBef>
              <a:spcAft>
                <a:spcPts val="0"/>
              </a:spcAft>
              <a:buClr>
                <a:schemeClr val="lt1"/>
              </a:buClr>
              <a:buSzPts val="1200"/>
              <a:buChar char="■"/>
              <a:defRPr sz="1200">
                <a:solidFill>
                  <a:schemeClr val="lt1"/>
                </a:solidFill>
              </a:defRPr>
            </a:lvl3pPr>
            <a:lvl4pPr indent="-304800" lvl="3" marL="1828800" algn="l">
              <a:lnSpc>
                <a:spcPct val="115000"/>
              </a:lnSpc>
              <a:spcBef>
                <a:spcPts val="0"/>
              </a:spcBef>
              <a:spcAft>
                <a:spcPts val="0"/>
              </a:spcAft>
              <a:buClr>
                <a:schemeClr val="lt1"/>
              </a:buClr>
              <a:buSzPts val="1200"/>
              <a:buChar char="●"/>
              <a:defRPr sz="1200">
                <a:solidFill>
                  <a:schemeClr val="lt1"/>
                </a:solidFill>
              </a:defRPr>
            </a:lvl4pPr>
            <a:lvl5pPr indent="-304800" lvl="4" marL="2286000" algn="l">
              <a:lnSpc>
                <a:spcPct val="115000"/>
              </a:lnSpc>
              <a:spcBef>
                <a:spcPts val="0"/>
              </a:spcBef>
              <a:spcAft>
                <a:spcPts val="0"/>
              </a:spcAft>
              <a:buClr>
                <a:schemeClr val="lt1"/>
              </a:buClr>
              <a:buSzPts val="1200"/>
              <a:buChar char="○"/>
              <a:defRPr sz="1200">
                <a:solidFill>
                  <a:schemeClr val="lt1"/>
                </a:solidFill>
              </a:defRPr>
            </a:lvl5pPr>
            <a:lvl6pPr indent="-304800" lvl="5" marL="2743200" algn="l">
              <a:lnSpc>
                <a:spcPct val="115000"/>
              </a:lnSpc>
              <a:spcBef>
                <a:spcPts val="0"/>
              </a:spcBef>
              <a:spcAft>
                <a:spcPts val="0"/>
              </a:spcAft>
              <a:buClr>
                <a:schemeClr val="lt1"/>
              </a:buClr>
              <a:buSzPts val="1200"/>
              <a:buChar char="■"/>
              <a:defRPr sz="1200">
                <a:solidFill>
                  <a:schemeClr val="lt1"/>
                </a:solidFill>
              </a:defRPr>
            </a:lvl6pPr>
            <a:lvl7pPr indent="-304800" lvl="6" marL="3200400" algn="l">
              <a:lnSpc>
                <a:spcPct val="115000"/>
              </a:lnSpc>
              <a:spcBef>
                <a:spcPts val="0"/>
              </a:spcBef>
              <a:spcAft>
                <a:spcPts val="0"/>
              </a:spcAft>
              <a:buClr>
                <a:schemeClr val="lt1"/>
              </a:buClr>
              <a:buSzPts val="1200"/>
              <a:buChar char="●"/>
              <a:defRPr sz="1200">
                <a:solidFill>
                  <a:schemeClr val="lt1"/>
                </a:solidFill>
              </a:defRPr>
            </a:lvl7pPr>
            <a:lvl8pPr indent="-304800" lvl="7" marL="3657600" algn="l">
              <a:lnSpc>
                <a:spcPct val="115000"/>
              </a:lnSpc>
              <a:spcBef>
                <a:spcPts val="0"/>
              </a:spcBef>
              <a:spcAft>
                <a:spcPts val="0"/>
              </a:spcAft>
              <a:buClr>
                <a:schemeClr val="lt1"/>
              </a:buClr>
              <a:buSzPts val="1200"/>
              <a:buChar char="○"/>
              <a:defRPr sz="1200">
                <a:solidFill>
                  <a:schemeClr val="lt1"/>
                </a:solidFill>
              </a:defRPr>
            </a:lvl8pPr>
            <a:lvl9pPr indent="-304800" lvl="8" marL="4114800" algn="l">
              <a:lnSpc>
                <a:spcPct val="115000"/>
              </a:lnSpc>
              <a:spcBef>
                <a:spcPts val="0"/>
              </a:spcBef>
              <a:spcAft>
                <a:spcPts val="0"/>
              </a:spcAft>
              <a:buClr>
                <a:schemeClr val="lt1"/>
              </a:buClr>
              <a:buSzPts val="1200"/>
              <a:buChar char="■"/>
              <a:defRPr sz="1200">
                <a:solidFill>
                  <a:schemeClr val="lt1"/>
                </a:solidFill>
              </a:defRPr>
            </a:lvl9pPr>
          </a:lstStyle>
          <a:p/>
        </p:txBody>
      </p:sp>
      <p:sp>
        <p:nvSpPr>
          <p:cNvPr id="55" name="Google Shape;55;g14329ca4db2_1_46"/>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6" name="Shape 56"/>
        <p:cNvGrpSpPr/>
        <p:nvPr/>
      </p:nvGrpSpPr>
      <p:grpSpPr>
        <a:xfrm>
          <a:off x="0" y="0"/>
          <a:ext cx="0" cy="0"/>
          <a:chOff x="0" y="0"/>
          <a:chExt cx="0" cy="0"/>
        </a:xfrm>
      </p:grpSpPr>
      <p:sp>
        <p:nvSpPr>
          <p:cNvPr id="57" name="Google Shape;57;g14329ca4db2_1_24"/>
          <p:cNvSpPr txBox="1"/>
          <p:nvPr>
            <p:ph type="title"/>
          </p:nvPr>
        </p:nvSpPr>
        <p:spPr>
          <a:xfrm>
            <a:off x="460950" y="2065350"/>
            <a:ext cx="8222100" cy="1012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SzPts val="4200"/>
              <a:buNone/>
              <a:defRPr sz="4200"/>
            </a:lvl2pPr>
            <a:lvl3pPr lvl="2" algn="l">
              <a:lnSpc>
                <a:spcPct val="100000"/>
              </a:lnSpc>
              <a:spcBef>
                <a:spcPts val="0"/>
              </a:spcBef>
              <a:spcAft>
                <a:spcPts val="0"/>
              </a:spcAft>
              <a:buSzPts val="4200"/>
              <a:buNone/>
              <a:defRPr sz="4200"/>
            </a:lvl3pPr>
            <a:lvl4pPr lvl="3" algn="l">
              <a:lnSpc>
                <a:spcPct val="100000"/>
              </a:lnSpc>
              <a:spcBef>
                <a:spcPts val="0"/>
              </a:spcBef>
              <a:spcAft>
                <a:spcPts val="0"/>
              </a:spcAft>
              <a:buSzPts val="4200"/>
              <a:buNone/>
              <a:defRPr sz="4200"/>
            </a:lvl4pPr>
            <a:lvl5pPr lvl="4" algn="l">
              <a:lnSpc>
                <a:spcPct val="100000"/>
              </a:lnSpc>
              <a:spcBef>
                <a:spcPts val="0"/>
              </a:spcBef>
              <a:spcAft>
                <a:spcPts val="0"/>
              </a:spcAft>
              <a:buSzPts val="4200"/>
              <a:buNone/>
              <a:defRPr sz="4200"/>
            </a:lvl5pPr>
            <a:lvl6pPr lvl="5" algn="l">
              <a:lnSpc>
                <a:spcPct val="100000"/>
              </a:lnSpc>
              <a:spcBef>
                <a:spcPts val="0"/>
              </a:spcBef>
              <a:spcAft>
                <a:spcPts val="0"/>
              </a:spcAft>
              <a:buSzPts val="4200"/>
              <a:buNone/>
              <a:defRPr sz="4200"/>
            </a:lvl6pPr>
            <a:lvl7pPr lvl="6" algn="l">
              <a:lnSpc>
                <a:spcPct val="100000"/>
              </a:lnSpc>
              <a:spcBef>
                <a:spcPts val="0"/>
              </a:spcBef>
              <a:spcAft>
                <a:spcPts val="0"/>
              </a:spcAft>
              <a:buSzPts val="4200"/>
              <a:buNone/>
              <a:defRPr sz="4200"/>
            </a:lvl7pPr>
            <a:lvl8pPr lvl="7" algn="l">
              <a:lnSpc>
                <a:spcPct val="100000"/>
              </a:lnSpc>
              <a:spcBef>
                <a:spcPts val="0"/>
              </a:spcBef>
              <a:spcAft>
                <a:spcPts val="0"/>
              </a:spcAft>
              <a:buSzPts val="4200"/>
              <a:buNone/>
              <a:defRPr sz="4200"/>
            </a:lvl8pPr>
            <a:lvl9pPr lvl="8" algn="l">
              <a:lnSpc>
                <a:spcPct val="100000"/>
              </a:lnSpc>
              <a:spcBef>
                <a:spcPts val="0"/>
              </a:spcBef>
              <a:spcAft>
                <a:spcPts val="0"/>
              </a:spcAft>
              <a:buSzPts val="4200"/>
              <a:buNone/>
              <a:defRPr sz="4200"/>
            </a:lvl9pPr>
          </a:lstStyle>
          <a:p/>
        </p:txBody>
      </p:sp>
      <p:sp>
        <p:nvSpPr>
          <p:cNvPr id="58" name="Google Shape;58;g14329ca4db2_1_24"/>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theme" Target="../theme/theme3.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slideLayout" Target="../slideLayouts/slideLayout5.xml"/><Relationship Id="rId3" Type="http://schemas.openxmlformats.org/officeDocument/2006/relationships/slideLayout" Target="../slideLayouts/slideLayout6.xml"/><Relationship Id="rId4" Type="http://schemas.openxmlformats.org/officeDocument/2006/relationships/slideLayout" Target="../slideLayouts/slideLayout7.xml"/><Relationship Id="rId11" Type="http://schemas.openxmlformats.org/officeDocument/2006/relationships/slideLayout" Target="../slideLayouts/slideLayout14.xml"/><Relationship Id="rId10" Type="http://schemas.openxmlformats.org/officeDocument/2006/relationships/slideLayout" Target="../slideLayouts/slideLayout13.xml"/><Relationship Id="rId12" Type="http://schemas.openxmlformats.org/officeDocument/2006/relationships/theme" Target="../theme/theme1.xml"/><Relationship Id="rId9" Type="http://schemas.openxmlformats.org/officeDocument/2006/relationships/slideLayout" Target="../slideLayouts/slideLayout12.xml"/><Relationship Id="rId5" Type="http://schemas.openxmlformats.org/officeDocument/2006/relationships/slideLayout" Target="../slideLayouts/slideLayout8.xml"/><Relationship Id="rId6" Type="http://schemas.openxmlformats.org/officeDocument/2006/relationships/slideLayout" Target="../slideLayouts/slideLayout9.xml"/><Relationship Id="rId7" Type="http://schemas.openxmlformats.org/officeDocument/2006/relationships/slideLayout" Target="../slideLayouts/slideLayout10.xml"/><Relationship Id="rId8"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aterial">
    <p:bg>
      <p:bgPr>
        <a:solidFill>
          <a:schemeClr val="dk1"/>
        </a:solidFill>
      </p:bgPr>
    </p:bg>
    <p:spTree>
      <p:nvGrpSpPr>
        <p:cNvPr id="5" name="Shape 5"/>
        <p:cNvGrpSpPr/>
        <p:nvPr/>
      </p:nvGrpSpPr>
      <p:grpSpPr>
        <a:xfrm>
          <a:off x="0" y="0"/>
          <a:ext cx="0" cy="0"/>
          <a:chOff x="0" y="0"/>
          <a:chExt cx="0" cy="0"/>
        </a:xfrm>
      </p:grpSpPr>
      <p:sp>
        <p:nvSpPr>
          <p:cNvPr id="6" name="Google Shape;6;g1433bd62853_0_64"/>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1pPr>
            <a:lvl2pPr lvl="1"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2pPr>
            <a:lvl3pPr lvl="2"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3pPr>
            <a:lvl4pPr lvl="3"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4pPr>
            <a:lvl5pPr lvl="4"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5pPr>
            <a:lvl6pPr lvl="5"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6pPr>
            <a:lvl7pPr lvl="6"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7pPr>
            <a:lvl8pPr lvl="7"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8pPr>
            <a:lvl9pPr lvl="8"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9pPr>
          </a:lstStyle>
          <a:p/>
        </p:txBody>
      </p:sp>
      <p:sp>
        <p:nvSpPr>
          <p:cNvPr id="7" name="Google Shape;7;g1433bd62853_0_64"/>
          <p:cNvSpPr txBox="1"/>
          <p:nvPr>
            <p:ph idx="1" type="body"/>
          </p:nvPr>
        </p:nvSpPr>
        <p:spPr>
          <a:xfrm>
            <a:off x="471900" y="1919075"/>
            <a:ext cx="8222100" cy="27102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lt2"/>
              </a:buClr>
              <a:buSzPts val="1800"/>
              <a:buFont typeface="Roboto"/>
              <a:buChar char="●"/>
              <a:defRPr b="0" i="0" sz="1800" u="none" cap="none" strike="noStrike">
                <a:solidFill>
                  <a:schemeClr val="lt2"/>
                </a:solidFill>
                <a:latin typeface="Roboto"/>
                <a:ea typeface="Roboto"/>
                <a:cs typeface="Roboto"/>
                <a:sym typeface="Roboto"/>
              </a:defRPr>
            </a:lvl1pPr>
            <a:lvl2pPr indent="-317500" lvl="1" marL="9144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2pPr>
            <a:lvl3pPr indent="-317500" lvl="2" marL="13716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3pPr>
            <a:lvl4pPr indent="-317500" lvl="3" marL="18288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4pPr>
            <a:lvl5pPr indent="-317500" lvl="4" marL="22860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5pPr>
            <a:lvl6pPr indent="-317500" lvl="5" marL="27432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6pPr>
            <a:lvl7pPr indent="-317500" lvl="6" marL="32004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7pPr>
            <a:lvl8pPr indent="-317500" lvl="7" marL="36576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8pPr>
            <a:lvl9pPr indent="-317500" lvl="8" marL="4114800" marR="0" rtl="0" algn="l">
              <a:lnSpc>
                <a:spcPct val="115000"/>
              </a:lnSpc>
              <a:spcBef>
                <a:spcPts val="1600"/>
              </a:spcBef>
              <a:spcAft>
                <a:spcPts val="1600"/>
              </a:spcAft>
              <a:buClr>
                <a:schemeClr val="lt2"/>
              </a:buClr>
              <a:buSzPts val="1400"/>
              <a:buFont typeface="Roboto"/>
              <a:buChar char="■"/>
              <a:defRPr b="0" i="0" sz="1400" u="none" cap="none" strike="noStrike">
                <a:solidFill>
                  <a:schemeClr val="lt2"/>
                </a:solidFill>
                <a:latin typeface="Roboto"/>
                <a:ea typeface="Roboto"/>
                <a:cs typeface="Roboto"/>
                <a:sym typeface="Roboto"/>
              </a:defRPr>
            </a:lvl9pPr>
          </a:lstStyle>
          <a:p/>
        </p:txBody>
      </p:sp>
      <p:sp>
        <p:nvSpPr>
          <p:cNvPr id="8" name="Google Shape;8;g1433bd62853_0_64"/>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9" name="Google Shape;9;g1433bd62853_0_64"/>
          <p:cNvSpPr txBox="1"/>
          <p:nvPr/>
        </p:nvSpPr>
        <p:spPr>
          <a:xfrm>
            <a:off x="3108225" y="4822725"/>
            <a:ext cx="1858200" cy="266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Roboto"/>
              <a:ea typeface="Roboto"/>
              <a:cs typeface="Roboto"/>
              <a:sym typeface="Roboto"/>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aterial">
    <p:bg>
      <p:bgPr>
        <a:solidFill>
          <a:schemeClr val="dk1"/>
        </a:solidFill>
      </p:bgPr>
    </p:bg>
    <p:spTree>
      <p:nvGrpSpPr>
        <p:cNvPr id="27" name="Shape 27"/>
        <p:cNvGrpSpPr/>
        <p:nvPr/>
      </p:nvGrpSpPr>
      <p:grpSpPr>
        <a:xfrm>
          <a:off x="0" y="0"/>
          <a:ext cx="0" cy="0"/>
          <a:chOff x="0" y="0"/>
          <a:chExt cx="0" cy="0"/>
        </a:xfrm>
      </p:grpSpPr>
      <p:sp>
        <p:nvSpPr>
          <p:cNvPr id="28" name="Google Shape;28;g14329ca4db2_1_3"/>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rmAutofit/>
          </a:bodyPr>
          <a:lstStyle>
            <a:lvl1pPr lvl="0"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1pPr>
            <a:lvl2pPr lvl="1"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2pPr>
            <a:lvl3pPr lvl="2"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3pPr>
            <a:lvl4pPr lvl="3"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4pPr>
            <a:lvl5pPr lvl="4"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5pPr>
            <a:lvl6pPr lvl="5"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6pPr>
            <a:lvl7pPr lvl="6"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7pPr>
            <a:lvl8pPr lvl="7"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8pPr>
            <a:lvl9pPr lvl="8"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9pPr>
          </a:lstStyle>
          <a:p/>
        </p:txBody>
      </p:sp>
      <p:sp>
        <p:nvSpPr>
          <p:cNvPr id="29" name="Google Shape;29;g14329ca4db2_1_3"/>
          <p:cNvSpPr txBox="1"/>
          <p:nvPr>
            <p:ph idx="1" type="body"/>
          </p:nvPr>
        </p:nvSpPr>
        <p:spPr>
          <a:xfrm>
            <a:off x="471900" y="1919075"/>
            <a:ext cx="8222100" cy="27102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lt2"/>
              </a:buClr>
              <a:buSzPts val="1800"/>
              <a:buFont typeface="Roboto"/>
              <a:buChar char="●"/>
              <a:defRPr b="0" i="0" sz="1800" u="none" cap="none" strike="noStrike">
                <a:solidFill>
                  <a:schemeClr val="lt2"/>
                </a:solidFill>
                <a:latin typeface="Roboto"/>
                <a:ea typeface="Roboto"/>
                <a:cs typeface="Roboto"/>
                <a:sym typeface="Roboto"/>
              </a:defRPr>
            </a:lvl1pPr>
            <a:lvl2pPr indent="-317500" lvl="1" marL="914400" marR="0" rtl="0" algn="l">
              <a:lnSpc>
                <a:spcPct val="115000"/>
              </a:lnSpc>
              <a:spcBef>
                <a:spcPts val="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2pPr>
            <a:lvl3pPr indent="-317500" lvl="2" marL="1371600" marR="0" rtl="0" algn="l">
              <a:lnSpc>
                <a:spcPct val="115000"/>
              </a:lnSpc>
              <a:spcBef>
                <a:spcPts val="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3pPr>
            <a:lvl4pPr indent="-317500" lvl="3" marL="1828800" marR="0" rtl="0" algn="l">
              <a:lnSpc>
                <a:spcPct val="115000"/>
              </a:lnSpc>
              <a:spcBef>
                <a:spcPts val="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4pPr>
            <a:lvl5pPr indent="-317500" lvl="4" marL="2286000" marR="0" rtl="0" algn="l">
              <a:lnSpc>
                <a:spcPct val="115000"/>
              </a:lnSpc>
              <a:spcBef>
                <a:spcPts val="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5pPr>
            <a:lvl6pPr indent="-317500" lvl="5" marL="2743200" marR="0" rtl="0" algn="l">
              <a:lnSpc>
                <a:spcPct val="115000"/>
              </a:lnSpc>
              <a:spcBef>
                <a:spcPts val="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6pPr>
            <a:lvl7pPr indent="-317500" lvl="6" marL="3200400" marR="0" rtl="0" algn="l">
              <a:lnSpc>
                <a:spcPct val="115000"/>
              </a:lnSpc>
              <a:spcBef>
                <a:spcPts val="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7pPr>
            <a:lvl8pPr indent="-317500" lvl="7" marL="3657600" marR="0" rtl="0" algn="l">
              <a:lnSpc>
                <a:spcPct val="115000"/>
              </a:lnSpc>
              <a:spcBef>
                <a:spcPts val="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8pPr>
            <a:lvl9pPr indent="-317500" lvl="8" marL="4114800" marR="0" rtl="0" algn="l">
              <a:lnSpc>
                <a:spcPct val="115000"/>
              </a:lnSpc>
              <a:spcBef>
                <a:spcPts val="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9pPr>
          </a:lstStyle>
          <a:p/>
        </p:txBody>
      </p:sp>
      <p:sp>
        <p:nvSpPr>
          <p:cNvPr id="30" name="Google Shape;30;g14329ca4db2_1_3"/>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3" r:id="rId1"/>
    <p:sldLayoutId id="2147483654" r:id="rId2"/>
    <p:sldLayoutId id="2147483655" r:id="rId3"/>
    <p:sldLayoutId id="2147483656" r:id="rId4"/>
    <p:sldLayoutId id="2147483657" r:id="rId5"/>
    <p:sldLayoutId id="2147483658" r:id="rId6"/>
    <p:sldLayoutId id="2147483659" r:id="rId7"/>
    <p:sldLayoutId id="2147483660" r:id="rId8"/>
    <p:sldLayoutId id="2147483661" r:id="rId9"/>
    <p:sldLayoutId id="2147483662" r:id="rId10"/>
    <p:sldLayoutId id="214748366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11.jpg"/><Relationship Id="rId4" Type="http://schemas.openxmlformats.org/officeDocument/2006/relationships/image" Target="../media/image13.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image" Target="../media/image14.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29.jpg"/><Relationship Id="rId4" Type="http://schemas.openxmlformats.org/officeDocument/2006/relationships/image" Target="../media/image21.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7.xml"/><Relationship Id="rId3" Type="http://schemas.openxmlformats.org/officeDocument/2006/relationships/image" Target="../media/image1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hyperlink" Target="https://www.pexels.com/" TargetMode="External"/><Relationship Id="rId4" Type="http://schemas.openxmlformats.org/officeDocument/2006/relationships/hyperlink" Target="https://unsplash.com/developers"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 Id="rId3" Type="http://schemas.openxmlformats.org/officeDocument/2006/relationships/image" Target="../media/image7.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image" Target="../media/image22.jpg"/><Relationship Id="rId4" Type="http://schemas.openxmlformats.org/officeDocument/2006/relationships/image" Target="../media/image20.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27.png"/><Relationship Id="rId6" Type="http://schemas.openxmlformats.org/officeDocument/2006/relationships/image" Target="../media/image18.png"/><Relationship Id="rId7" Type="http://schemas.openxmlformats.org/officeDocument/2006/relationships/image" Target="../media/image2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 Id="rId3" Type="http://schemas.openxmlformats.org/officeDocument/2006/relationships/image" Target="../media/image15.jpg"/><Relationship Id="rId4" Type="http://schemas.openxmlformats.org/officeDocument/2006/relationships/image" Target="../media/image3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7.xml"/><Relationship Id="rId3" Type="http://schemas.openxmlformats.org/officeDocument/2006/relationships/image" Target="../media/image17.png"/><Relationship Id="rId4" Type="http://schemas.openxmlformats.org/officeDocument/2006/relationships/image" Target="../media/image31.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8.xml"/><Relationship Id="rId3" Type="http://schemas.openxmlformats.org/officeDocument/2006/relationships/image" Target="../media/image28.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9.xml"/><Relationship Id="rId3" Type="http://schemas.openxmlformats.org/officeDocument/2006/relationships/hyperlink" Target="https://arxiv.org/" TargetMode="External"/><Relationship Id="rId4" Type="http://schemas.openxmlformats.org/officeDocument/2006/relationships/hyperlink" Target="https://scholar.google.com/"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 Id="rId3" Type="http://schemas.openxmlformats.org/officeDocument/2006/relationships/image" Target="../media/image1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2.png"/><Relationship Id="rId4" Type="http://schemas.openxmlformats.org/officeDocument/2006/relationships/image" Target="../media/image10.png"/><Relationship Id="rId5" Type="http://schemas.openxmlformats.org/officeDocument/2006/relationships/image" Target="../media/image8.png"/><Relationship Id="rId6" Type="http://schemas.openxmlformats.org/officeDocument/2006/relationships/image" Target="../media/image5.png"/><Relationship Id="rId7" Type="http://schemas.openxmlformats.org/officeDocument/2006/relationships/image" Target="../media/image3.jpg"/><Relationship Id="rId8" Type="http://schemas.openxmlformats.org/officeDocument/2006/relationships/image" Target="../media/image6.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4.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g1433bd62853_0_59"/>
          <p:cNvSpPr txBox="1"/>
          <p:nvPr>
            <p:ph type="title"/>
          </p:nvPr>
        </p:nvSpPr>
        <p:spPr>
          <a:xfrm>
            <a:off x="212750" y="57100"/>
            <a:ext cx="8520600" cy="57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800"/>
              <a:buNone/>
            </a:pPr>
            <a:r>
              <a:rPr lang="en" sz="2700"/>
              <a:t>Project 01: Facial Analysis for emotion detection  </a:t>
            </a:r>
            <a:endParaRPr sz="2700"/>
          </a:p>
        </p:txBody>
      </p:sp>
      <p:sp>
        <p:nvSpPr>
          <p:cNvPr id="90" name="Google Shape;90;g1433bd62853_0_59"/>
          <p:cNvSpPr txBox="1"/>
          <p:nvPr>
            <p:ph idx="4294967295" type="body"/>
          </p:nvPr>
        </p:nvSpPr>
        <p:spPr>
          <a:xfrm>
            <a:off x="311700" y="781800"/>
            <a:ext cx="8520600" cy="3122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 sz="1300">
                <a:solidFill>
                  <a:srgbClr val="000000"/>
                </a:solidFill>
                <a:latin typeface="Arial"/>
                <a:ea typeface="Arial"/>
                <a:cs typeface="Arial"/>
                <a:sym typeface="Arial"/>
              </a:rPr>
              <a:t>Facial analysis using deep learning has become a powerful tool for a variety of use cases from capturing emotions of  customer  to screening candidates when applicants are very large in numbers for positions such as sales staffs on supermarket shop floors. Build prototype application for facial emotion detection  using deep learning models (webcam video streams are sufficient for this prototype). Ensure that  the the application is usable through REST API using Flask-RESTful or a simple web front end using Flask (or Django equivalents instead of Flask), the application should be able to do the following</a:t>
            </a:r>
            <a:endParaRPr sz="1300">
              <a:solidFill>
                <a:srgbClr val="000000"/>
              </a:solidFill>
              <a:latin typeface="Arial"/>
              <a:ea typeface="Arial"/>
              <a:cs typeface="Arial"/>
              <a:sym typeface="Arial"/>
            </a:endParaRPr>
          </a:p>
          <a:p>
            <a:pPr indent="-311150" lvl="0" marL="457200" rtl="0" algn="l">
              <a:lnSpc>
                <a:spcPct val="100000"/>
              </a:lnSpc>
              <a:spcBef>
                <a:spcPts val="1600"/>
              </a:spcBef>
              <a:spcAft>
                <a:spcPts val="0"/>
              </a:spcAft>
              <a:buClr>
                <a:srgbClr val="000000"/>
              </a:buClr>
              <a:buSzPts val="1300"/>
              <a:buFont typeface="Arial"/>
              <a:buChar char="●"/>
            </a:pPr>
            <a:r>
              <a:rPr lang="en" sz="1300">
                <a:solidFill>
                  <a:srgbClr val="000000"/>
                </a:solidFill>
                <a:latin typeface="Arial"/>
                <a:ea typeface="Arial"/>
                <a:cs typeface="Arial"/>
                <a:sym typeface="Arial"/>
              </a:rPr>
              <a:t>Analyse facial expression and detect emotions, at least  basic four emotions should be detected viz., “happy”, “sad”, “angry”, “nervous”, “neutral”</a:t>
            </a:r>
            <a:endParaRPr sz="1300">
              <a:solidFill>
                <a:srgbClr val="000000"/>
              </a:solidFill>
              <a:latin typeface="Arial"/>
              <a:ea typeface="Arial"/>
              <a:cs typeface="Arial"/>
              <a:sym typeface="Arial"/>
            </a:endParaRPr>
          </a:p>
          <a:p>
            <a:pPr indent="-311150" lvl="0" marL="457200" rtl="0" algn="l">
              <a:lnSpc>
                <a:spcPct val="100000"/>
              </a:lnSpc>
              <a:spcBef>
                <a:spcPts val="0"/>
              </a:spcBef>
              <a:spcAft>
                <a:spcPts val="0"/>
              </a:spcAft>
              <a:buClr>
                <a:srgbClr val="000000"/>
              </a:buClr>
              <a:buSzPts val="1300"/>
              <a:buFont typeface="Arial"/>
              <a:buChar char="●"/>
            </a:pPr>
            <a:r>
              <a:rPr lang="en" sz="1300">
                <a:solidFill>
                  <a:srgbClr val="000000"/>
                </a:solidFill>
                <a:latin typeface="Arial"/>
                <a:ea typeface="Arial"/>
                <a:cs typeface="Arial"/>
                <a:sym typeface="Arial"/>
              </a:rPr>
              <a:t>Ensure that the emotion is captured at least at two frames per second frequency and populated on a database such as mongoDB or mysql (use free DBaaS, such as MongoDB Atlas and Cleaver Cloud for this)</a:t>
            </a:r>
            <a:endParaRPr sz="1300">
              <a:solidFill>
                <a:srgbClr val="000000"/>
              </a:solidFill>
              <a:latin typeface="Arial"/>
              <a:ea typeface="Arial"/>
              <a:cs typeface="Arial"/>
              <a:sym typeface="Arial"/>
            </a:endParaRPr>
          </a:p>
          <a:p>
            <a:pPr indent="-311150" lvl="0" marL="457200" rtl="0" algn="l">
              <a:lnSpc>
                <a:spcPct val="100000"/>
              </a:lnSpc>
              <a:spcBef>
                <a:spcPts val="0"/>
              </a:spcBef>
              <a:spcAft>
                <a:spcPts val="0"/>
              </a:spcAft>
              <a:buClr>
                <a:srgbClr val="000000"/>
              </a:buClr>
              <a:buSzPts val="1300"/>
              <a:buFont typeface="Arial"/>
              <a:buChar char="●"/>
            </a:pPr>
            <a:r>
              <a:rPr lang="en" sz="1300">
                <a:solidFill>
                  <a:srgbClr val="000000"/>
                </a:solidFill>
                <a:latin typeface="Arial"/>
                <a:ea typeface="Arial"/>
                <a:cs typeface="Arial"/>
                <a:sym typeface="Arial"/>
              </a:rPr>
              <a:t>The application should provide Analytical Insights of the video stream analysed such that  that this application can be used for guaging customer sentiments or for screening candidates  for employment  (e.g., screening/shortlisting candidates for  customer facing roles such as  sales staffs on the floor of a supermarket)</a:t>
            </a:r>
            <a:endParaRPr sz="1300">
              <a:solidFill>
                <a:srgbClr val="000000"/>
              </a:solidFill>
              <a:latin typeface="Arial"/>
              <a:ea typeface="Arial"/>
              <a:cs typeface="Arial"/>
              <a:sym typeface="Arial"/>
            </a:endParaRPr>
          </a:p>
          <a:p>
            <a:pPr indent="0" lvl="0" marL="0" rtl="0" algn="l">
              <a:lnSpc>
                <a:spcPct val="100000"/>
              </a:lnSpc>
              <a:spcBef>
                <a:spcPts val="0"/>
              </a:spcBef>
              <a:spcAft>
                <a:spcPts val="0"/>
              </a:spcAft>
              <a:buSzPts val="1800"/>
              <a:buNone/>
            </a:pPr>
            <a:r>
              <a:rPr lang="en" sz="1300">
                <a:solidFill>
                  <a:srgbClr val="000000"/>
                </a:solidFill>
                <a:latin typeface="Arial"/>
                <a:ea typeface="Arial"/>
                <a:cs typeface="Arial"/>
                <a:sym typeface="Arial"/>
              </a:rPr>
              <a:t>Use data from public domain or create your own from camera feeds, ensure you go through the process of annotating bounding boxes for faces and face landmarks while preparing the data sets</a:t>
            </a:r>
            <a:endParaRPr sz="1300">
              <a:solidFill>
                <a:srgbClr val="00000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8"/>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rmAutofit/>
          </a:bodyPr>
          <a:lstStyle/>
          <a:p>
            <a:pPr indent="0" lvl="0" marL="0" rtl="0" algn="l">
              <a:lnSpc>
                <a:spcPct val="100000"/>
              </a:lnSpc>
              <a:spcBef>
                <a:spcPts val="0"/>
              </a:spcBef>
              <a:spcAft>
                <a:spcPts val="0"/>
              </a:spcAft>
              <a:buSzPts val="1800"/>
              <a:buNone/>
            </a:pPr>
            <a:r>
              <a:rPr lang="en"/>
              <a:t>Data Set</a:t>
            </a:r>
            <a:endParaRPr/>
          </a:p>
        </p:txBody>
      </p:sp>
      <p:sp>
        <p:nvSpPr>
          <p:cNvPr id="161" name="Google Shape;161;p8"/>
          <p:cNvSpPr txBox="1"/>
          <p:nvPr>
            <p:ph idx="4294967295" type="body"/>
          </p:nvPr>
        </p:nvSpPr>
        <p:spPr>
          <a:xfrm>
            <a:off x="185400" y="664450"/>
            <a:ext cx="8773200" cy="4416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15000"/>
              </a:lnSpc>
              <a:spcBef>
                <a:spcPts val="0"/>
              </a:spcBef>
              <a:spcAft>
                <a:spcPts val="0"/>
              </a:spcAft>
              <a:buSzPct val="100000"/>
              <a:buNone/>
            </a:pPr>
            <a:r>
              <a:rPr b="1" lang="en">
                <a:solidFill>
                  <a:srgbClr val="111111"/>
                </a:solidFill>
              </a:rPr>
              <a:t>Dataset used to train and test model is publicly available FER2013 data set.</a:t>
            </a:r>
            <a:endParaRPr b="1">
              <a:solidFill>
                <a:srgbClr val="111111"/>
              </a:solidFill>
            </a:endParaRPr>
          </a:p>
          <a:p>
            <a:pPr indent="-314228" lvl="0" marL="457200" rtl="0" algn="l">
              <a:lnSpc>
                <a:spcPct val="100000"/>
              </a:lnSpc>
              <a:spcBef>
                <a:spcPts val="1200"/>
              </a:spcBef>
              <a:spcAft>
                <a:spcPts val="0"/>
              </a:spcAft>
              <a:buClr>
                <a:srgbClr val="111111"/>
              </a:buClr>
              <a:buSzPct val="100000"/>
              <a:buChar char="●"/>
            </a:pPr>
            <a:r>
              <a:rPr lang="en" sz="1925">
                <a:solidFill>
                  <a:srgbClr val="111111"/>
                </a:solidFill>
              </a:rPr>
              <a:t>The data consists of 48x48 pixel grayscale images of faces. </a:t>
            </a:r>
            <a:endParaRPr sz="1925">
              <a:solidFill>
                <a:srgbClr val="111111"/>
              </a:solidFill>
            </a:endParaRPr>
          </a:p>
          <a:p>
            <a:pPr indent="-314228" lvl="0" marL="457200" rtl="0" algn="l">
              <a:lnSpc>
                <a:spcPct val="200000"/>
              </a:lnSpc>
              <a:spcBef>
                <a:spcPts val="1200"/>
              </a:spcBef>
              <a:spcAft>
                <a:spcPts val="0"/>
              </a:spcAft>
              <a:buClr>
                <a:srgbClr val="111111"/>
              </a:buClr>
              <a:buSzPct val="100000"/>
              <a:buChar char="●"/>
            </a:pPr>
            <a:r>
              <a:rPr lang="en" sz="1925">
                <a:solidFill>
                  <a:srgbClr val="111111"/>
                </a:solidFill>
              </a:rPr>
              <a:t>The faces are divided into seven categories according to the facial expressions. (0=Angry, 1-Disgust, 2-Fear, 3-Happy, 4-Sad, 5-Neutral, 6=Surprise).</a:t>
            </a:r>
            <a:endParaRPr sz="1925">
              <a:solidFill>
                <a:srgbClr val="111111"/>
              </a:solidFill>
            </a:endParaRPr>
          </a:p>
          <a:p>
            <a:pPr indent="-314228" lvl="0" marL="457200" rtl="0" algn="l">
              <a:lnSpc>
                <a:spcPct val="150000"/>
              </a:lnSpc>
              <a:spcBef>
                <a:spcPts val="0"/>
              </a:spcBef>
              <a:spcAft>
                <a:spcPts val="0"/>
              </a:spcAft>
              <a:buClr>
                <a:srgbClr val="111111"/>
              </a:buClr>
              <a:buSzPct val="100000"/>
              <a:buChar char="●"/>
            </a:pPr>
            <a:r>
              <a:rPr lang="en" sz="1925">
                <a:solidFill>
                  <a:srgbClr val="111111"/>
                </a:solidFill>
              </a:rPr>
              <a:t>The dataset consists of 35887 images, of which 28709 labeled images are included in the train set and the remaining 7178 images are included in the test set.</a:t>
            </a:r>
            <a:endParaRPr sz="1925">
              <a:solidFill>
                <a:srgbClr val="111111"/>
              </a:solidFill>
            </a:endParaRPr>
          </a:p>
          <a:p>
            <a:pPr indent="0" lvl="0" marL="457200" rtl="0" algn="l">
              <a:lnSpc>
                <a:spcPct val="150000"/>
              </a:lnSpc>
              <a:spcBef>
                <a:spcPts val="0"/>
              </a:spcBef>
              <a:spcAft>
                <a:spcPts val="0"/>
              </a:spcAft>
              <a:buSzPct val="142857"/>
              <a:buNone/>
            </a:pPr>
            <a:r>
              <a:rPr lang="en">
                <a:solidFill>
                  <a:srgbClr val="111111"/>
                </a:solidFill>
              </a:rPr>
              <a:t>.</a:t>
            </a:r>
            <a:endParaRPr>
              <a:solidFill>
                <a:srgbClr val="111111"/>
              </a:solidFill>
            </a:endParaRPr>
          </a:p>
          <a:p>
            <a:pPr indent="0" lvl="0" marL="0" rtl="0" algn="l">
              <a:lnSpc>
                <a:spcPct val="115000"/>
              </a:lnSpc>
              <a:spcBef>
                <a:spcPts val="1200"/>
              </a:spcBef>
              <a:spcAft>
                <a:spcPts val="0"/>
              </a:spcAft>
              <a:buSzPct val="100000"/>
              <a:buNone/>
            </a:pPr>
            <a:r>
              <a:t/>
            </a:r>
            <a:endParaRPr i="1">
              <a:solidFill>
                <a:srgbClr val="111111"/>
              </a:solidFill>
            </a:endParaRPr>
          </a:p>
          <a:p>
            <a:pPr indent="0" lvl="0" marL="457200" rtl="0" algn="l">
              <a:lnSpc>
                <a:spcPct val="115000"/>
              </a:lnSpc>
              <a:spcBef>
                <a:spcPts val="1200"/>
              </a:spcBef>
              <a:spcAft>
                <a:spcPts val="0"/>
              </a:spcAft>
              <a:buSzPct val="100000"/>
              <a:buNone/>
            </a:pPr>
            <a:r>
              <a:t/>
            </a:r>
            <a:endParaRPr i="1">
              <a:solidFill>
                <a:srgbClr val="111111"/>
              </a:solidFill>
            </a:endParaRPr>
          </a:p>
          <a:p>
            <a:pPr indent="0" lvl="0" marL="457200" rtl="0" algn="l">
              <a:lnSpc>
                <a:spcPct val="115000"/>
              </a:lnSpc>
              <a:spcBef>
                <a:spcPts val="1200"/>
              </a:spcBef>
              <a:spcAft>
                <a:spcPts val="0"/>
              </a:spcAft>
              <a:buSzPct val="100000"/>
              <a:buNone/>
            </a:pPr>
            <a:r>
              <a:t/>
            </a:r>
            <a:endParaRPr i="1">
              <a:solidFill>
                <a:srgbClr val="111111"/>
              </a:solidFill>
            </a:endParaRPr>
          </a:p>
          <a:p>
            <a:pPr indent="0" lvl="0" marL="457200" rtl="0" algn="l">
              <a:lnSpc>
                <a:spcPct val="115000"/>
              </a:lnSpc>
              <a:spcBef>
                <a:spcPts val="1200"/>
              </a:spcBef>
              <a:spcAft>
                <a:spcPts val="0"/>
              </a:spcAft>
              <a:buSzPct val="100000"/>
              <a:buNone/>
            </a:pPr>
            <a:r>
              <a:t/>
            </a:r>
            <a:endParaRPr i="1">
              <a:solidFill>
                <a:srgbClr val="111111"/>
              </a:solidFill>
            </a:endParaRPr>
          </a:p>
          <a:p>
            <a:pPr indent="457200" lvl="0" marL="1828800" rtl="0" algn="l">
              <a:lnSpc>
                <a:spcPct val="115000"/>
              </a:lnSpc>
              <a:spcBef>
                <a:spcPts val="1200"/>
              </a:spcBef>
              <a:spcAft>
                <a:spcPts val="0"/>
              </a:spcAft>
              <a:buSzPct val="100000"/>
              <a:buNone/>
            </a:pPr>
            <a:r>
              <a:rPr i="1" lang="en">
                <a:solidFill>
                  <a:srgbClr val="111111"/>
                </a:solidFill>
              </a:rPr>
              <a:t>                                                        </a:t>
            </a:r>
            <a:endParaRPr i="1">
              <a:solidFill>
                <a:srgbClr val="111111"/>
              </a:solidFill>
            </a:endParaRPr>
          </a:p>
          <a:p>
            <a:pPr indent="0" lvl="0" marL="457200" rtl="0" algn="l">
              <a:lnSpc>
                <a:spcPct val="115000"/>
              </a:lnSpc>
              <a:spcBef>
                <a:spcPts val="1200"/>
              </a:spcBef>
              <a:spcAft>
                <a:spcPts val="1200"/>
              </a:spcAft>
              <a:buSzPct val="100000"/>
              <a:buNone/>
            </a:pPr>
            <a:r>
              <a:t/>
            </a:r>
            <a:endParaRPr/>
          </a:p>
        </p:txBody>
      </p:sp>
      <p:pic>
        <p:nvPicPr>
          <p:cNvPr id="162" name="Google Shape;162;p8"/>
          <p:cNvPicPr preferRelativeResize="0"/>
          <p:nvPr/>
        </p:nvPicPr>
        <p:blipFill rotWithShape="1">
          <a:blip r:embed="rId3">
            <a:alphaModFix/>
          </a:blip>
          <a:srcRect b="0" l="0" r="0" t="0"/>
          <a:stretch/>
        </p:blipFill>
        <p:spPr>
          <a:xfrm>
            <a:off x="4193625" y="3017700"/>
            <a:ext cx="4921800" cy="1327500"/>
          </a:xfrm>
          <a:prstGeom prst="rect">
            <a:avLst/>
          </a:prstGeom>
          <a:noFill/>
          <a:ln>
            <a:noFill/>
          </a:ln>
        </p:spPr>
      </p:pic>
      <p:pic>
        <p:nvPicPr>
          <p:cNvPr id="163" name="Google Shape;163;p8"/>
          <p:cNvPicPr preferRelativeResize="0"/>
          <p:nvPr/>
        </p:nvPicPr>
        <p:blipFill rotWithShape="1">
          <a:blip r:embed="rId4">
            <a:alphaModFix/>
          </a:blip>
          <a:srcRect b="0" l="0" r="0" t="0"/>
          <a:stretch/>
        </p:blipFill>
        <p:spPr>
          <a:xfrm>
            <a:off x="0" y="3017700"/>
            <a:ext cx="4193625" cy="1479075"/>
          </a:xfrm>
          <a:prstGeom prst="rect">
            <a:avLst/>
          </a:prstGeom>
          <a:noFill/>
          <a:ln>
            <a:noFill/>
          </a:ln>
        </p:spPr>
      </p:pic>
      <p:sp>
        <p:nvSpPr>
          <p:cNvPr id="164" name="Google Shape;164;p8"/>
          <p:cNvSpPr txBox="1"/>
          <p:nvPr/>
        </p:nvSpPr>
        <p:spPr>
          <a:xfrm>
            <a:off x="2626725" y="4605925"/>
            <a:ext cx="57543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Roboto"/>
              <a:ea typeface="Roboto"/>
              <a:cs typeface="Roboto"/>
              <a:sym typeface="Robo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g14351cdca71_4_103"/>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rmAutofit/>
          </a:bodyPr>
          <a:lstStyle/>
          <a:p>
            <a:pPr indent="0" lvl="0" marL="0" rtl="0" algn="l">
              <a:lnSpc>
                <a:spcPct val="100000"/>
              </a:lnSpc>
              <a:spcBef>
                <a:spcPts val="0"/>
              </a:spcBef>
              <a:spcAft>
                <a:spcPts val="0"/>
              </a:spcAft>
              <a:buSzPts val="1800"/>
              <a:buNone/>
            </a:pPr>
            <a:r>
              <a:rPr lang="en" sz="2000"/>
              <a:t>Pre-processing &amp; Image Data Augmentation</a:t>
            </a:r>
            <a:endParaRPr sz="2000"/>
          </a:p>
        </p:txBody>
      </p:sp>
      <p:sp>
        <p:nvSpPr>
          <p:cNvPr id="170" name="Google Shape;170;g14351cdca71_4_103"/>
          <p:cNvSpPr txBox="1"/>
          <p:nvPr>
            <p:ph idx="4294967295" type="body"/>
          </p:nvPr>
        </p:nvSpPr>
        <p:spPr>
          <a:xfrm>
            <a:off x="252450" y="988725"/>
            <a:ext cx="8730300" cy="40074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Clr>
                <a:srgbClr val="111111"/>
              </a:buClr>
              <a:buSzPts val="1800"/>
              <a:buChar char="●"/>
            </a:pPr>
            <a:r>
              <a:rPr lang="en">
                <a:solidFill>
                  <a:srgbClr val="111111"/>
                </a:solidFill>
              </a:rPr>
              <a:t>Keras ImageDataGenerator was used for the preprocessing and Augmentation.</a:t>
            </a:r>
            <a:endParaRPr>
              <a:solidFill>
                <a:srgbClr val="111111"/>
              </a:solidFill>
            </a:endParaRPr>
          </a:p>
          <a:p>
            <a:pPr indent="-342900" lvl="0" marL="457200" rtl="0" algn="l">
              <a:lnSpc>
                <a:spcPct val="115000"/>
              </a:lnSpc>
              <a:spcBef>
                <a:spcPts val="0"/>
              </a:spcBef>
              <a:spcAft>
                <a:spcPts val="0"/>
              </a:spcAft>
              <a:buClr>
                <a:srgbClr val="111111"/>
              </a:buClr>
              <a:buSzPts val="1800"/>
              <a:buChar char="●"/>
            </a:pPr>
            <a:r>
              <a:rPr lang="en">
                <a:solidFill>
                  <a:srgbClr val="111111"/>
                </a:solidFill>
              </a:rPr>
              <a:t>This process includes cropping and scaling of the images. </a:t>
            </a:r>
            <a:endParaRPr>
              <a:solidFill>
                <a:srgbClr val="111111"/>
              </a:solidFill>
            </a:endParaRPr>
          </a:p>
          <a:p>
            <a:pPr indent="-342900" lvl="0" marL="457200" rtl="0" algn="l">
              <a:lnSpc>
                <a:spcPct val="115000"/>
              </a:lnSpc>
              <a:spcBef>
                <a:spcPts val="0"/>
              </a:spcBef>
              <a:spcAft>
                <a:spcPts val="0"/>
              </a:spcAft>
              <a:buClr>
                <a:srgbClr val="111111"/>
              </a:buClr>
              <a:buSzPts val="1800"/>
              <a:buChar char="●"/>
            </a:pPr>
            <a:r>
              <a:rPr lang="en">
                <a:solidFill>
                  <a:srgbClr val="111111"/>
                </a:solidFill>
              </a:rPr>
              <a:t>For Data cleaning purposes, all image target sizes were resized to a dimension of 48x48.</a:t>
            </a:r>
            <a:endParaRPr>
              <a:solidFill>
                <a:srgbClr val="111111"/>
              </a:solidFill>
            </a:endParaRPr>
          </a:p>
          <a:p>
            <a:pPr indent="-342900" lvl="0" marL="457200" rtl="0" algn="l">
              <a:lnSpc>
                <a:spcPct val="115000"/>
              </a:lnSpc>
              <a:spcBef>
                <a:spcPts val="0"/>
              </a:spcBef>
              <a:spcAft>
                <a:spcPts val="0"/>
              </a:spcAft>
              <a:buClr>
                <a:srgbClr val="111111"/>
              </a:buClr>
              <a:buSzPts val="1800"/>
              <a:buChar char="●"/>
            </a:pPr>
            <a:r>
              <a:rPr lang="en">
                <a:solidFill>
                  <a:srgbClr val="111111"/>
                </a:solidFill>
              </a:rPr>
              <a:t>Converted the images into a grayscale color channel, and preprocessed in a batch size of 64. </a:t>
            </a:r>
            <a:endParaRPr>
              <a:solidFill>
                <a:srgbClr val="111111"/>
              </a:solidFill>
            </a:endParaRPr>
          </a:p>
          <a:p>
            <a:pPr indent="-342900" lvl="0" marL="457200" rtl="0" algn="l">
              <a:lnSpc>
                <a:spcPct val="115000"/>
              </a:lnSpc>
              <a:spcBef>
                <a:spcPts val="0"/>
              </a:spcBef>
              <a:spcAft>
                <a:spcPts val="0"/>
              </a:spcAft>
              <a:buClr>
                <a:srgbClr val="111111"/>
              </a:buClr>
              <a:buSzPts val="1800"/>
              <a:buChar char="●"/>
            </a:pPr>
            <a:r>
              <a:rPr lang="en">
                <a:solidFill>
                  <a:srgbClr val="111111"/>
                </a:solidFill>
              </a:rPr>
              <a:t>One-hot encoding is used to convert class labels to numeric features.</a:t>
            </a:r>
            <a:endParaRPr>
              <a:solidFill>
                <a:srgbClr val="111111"/>
              </a:solidFill>
            </a:endParaRPr>
          </a:p>
          <a:p>
            <a:pPr indent="-342900" lvl="0" marL="457200" rtl="0" algn="l">
              <a:lnSpc>
                <a:spcPct val="115000"/>
              </a:lnSpc>
              <a:spcBef>
                <a:spcPts val="0"/>
              </a:spcBef>
              <a:spcAft>
                <a:spcPts val="0"/>
              </a:spcAft>
              <a:buClr>
                <a:srgbClr val="111111"/>
              </a:buClr>
              <a:buSzPts val="1800"/>
              <a:buChar char="●"/>
            </a:pPr>
            <a:r>
              <a:rPr lang="en">
                <a:solidFill>
                  <a:srgbClr val="111111"/>
                </a:solidFill>
              </a:rPr>
              <a:t>For efficient generalization and optimized model performance, Augmentation was used to expand the size of the training dataset by creating several modified variations of the images using the ImageDataGenerator Class in Keras.</a:t>
            </a:r>
            <a:endParaRPr>
              <a:solidFill>
                <a:srgbClr val="11111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g14351cdca71_4_124"/>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rmAutofit/>
          </a:bodyPr>
          <a:lstStyle/>
          <a:p>
            <a:pPr indent="0" lvl="0" marL="0" rtl="0" algn="l">
              <a:lnSpc>
                <a:spcPct val="100000"/>
              </a:lnSpc>
              <a:spcBef>
                <a:spcPts val="0"/>
              </a:spcBef>
              <a:spcAft>
                <a:spcPts val="0"/>
              </a:spcAft>
              <a:buSzPts val="1800"/>
              <a:buNone/>
            </a:pPr>
            <a:r>
              <a:rPr lang="en"/>
              <a:t>Model &amp; Training </a:t>
            </a:r>
            <a:endParaRPr/>
          </a:p>
        </p:txBody>
      </p:sp>
      <p:sp>
        <p:nvSpPr>
          <p:cNvPr id="176" name="Google Shape;176;g14351cdca71_4_124"/>
          <p:cNvSpPr txBox="1"/>
          <p:nvPr>
            <p:ph idx="4294967295" type="body"/>
          </p:nvPr>
        </p:nvSpPr>
        <p:spPr>
          <a:xfrm>
            <a:off x="98250" y="565875"/>
            <a:ext cx="8946000" cy="4476600"/>
          </a:xfrm>
          <a:prstGeom prst="rect">
            <a:avLst/>
          </a:prstGeom>
          <a:noFill/>
          <a:ln>
            <a:noFill/>
          </a:ln>
        </p:spPr>
        <p:txBody>
          <a:bodyPr anchorCtr="0" anchor="t" bIns="91425" lIns="91425" spcFirstLastPara="1" rIns="91425" wrap="square" tIns="91425">
            <a:normAutofit fontScale="92500" lnSpcReduction="10000"/>
          </a:bodyPr>
          <a:lstStyle/>
          <a:p>
            <a:pPr indent="-334327" lvl="0" marL="457200" rtl="0" algn="l">
              <a:lnSpc>
                <a:spcPct val="115000"/>
              </a:lnSpc>
              <a:spcBef>
                <a:spcPts val="0"/>
              </a:spcBef>
              <a:spcAft>
                <a:spcPts val="0"/>
              </a:spcAft>
              <a:buClr>
                <a:srgbClr val="111111"/>
              </a:buClr>
              <a:buSzPct val="100000"/>
              <a:buChar char="●"/>
            </a:pPr>
            <a:r>
              <a:rPr lang="en">
                <a:solidFill>
                  <a:srgbClr val="111111"/>
                </a:solidFill>
              </a:rPr>
              <a:t>Keras library in python is used for training the images.</a:t>
            </a:r>
            <a:endParaRPr>
              <a:solidFill>
                <a:srgbClr val="111111"/>
              </a:solidFill>
            </a:endParaRPr>
          </a:p>
          <a:p>
            <a:pPr indent="-334327" lvl="0" marL="457200" rtl="0" algn="l">
              <a:lnSpc>
                <a:spcPct val="115000"/>
              </a:lnSpc>
              <a:spcBef>
                <a:spcPts val="0"/>
              </a:spcBef>
              <a:spcAft>
                <a:spcPts val="0"/>
              </a:spcAft>
              <a:buClr>
                <a:srgbClr val="111111"/>
              </a:buClr>
              <a:buSzPct val="100000"/>
              <a:buChar char="●"/>
            </a:pPr>
            <a:r>
              <a:rPr lang="en">
                <a:solidFill>
                  <a:srgbClr val="111111"/>
                </a:solidFill>
              </a:rPr>
              <a:t>Splitted the dataset into training batch &amp; a validation batch, using Data Augmentation techniques. </a:t>
            </a:r>
            <a:endParaRPr>
              <a:solidFill>
                <a:srgbClr val="111111"/>
              </a:solidFill>
            </a:endParaRPr>
          </a:p>
          <a:p>
            <a:pPr indent="-334327" lvl="0" marL="457200" rtl="0" algn="l">
              <a:lnSpc>
                <a:spcPct val="115000"/>
              </a:lnSpc>
              <a:spcBef>
                <a:spcPts val="0"/>
              </a:spcBef>
              <a:spcAft>
                <a:spcPts val="0"/>
              </a:spcAft>
              <a:buClr>
                <a:srgbClr val="111111"/>
              </a:buClr>
              <a:buSzPct val="100000"/>
              <a:buChar char="●"/>
            </a:pPr>
            <a:r>
              <a:rPr lang="en">
                <a:solidFill>
                  <a:srgbClr val="111111"/>
                </a:solidFill>
              </a:rPr>
              <a:t>Sequential model was implemented to define the flow of the CNN.</a:t>
            </a:r>
            <a:endParaRPr>
              <a:solidFill>
                <a:srgbClr val="111111"/>
              </a:solidFill>
            </a:endParaRPr>
          </a:p>
          <a:p>
            <a:pPr indent="-334327" lvl="0" marL="457200" rtl="0" algn="l">
              <a:lnSpc>
                <a:spcPct val="115000"/>
              </a:lnSpc>
              <a:spcBef>
                <a:spcPts val="0"/>
              </a:spcBef>
              <a:spcAft>
                <a:spcPts val="0"/>
              </a:spcAft>
              <a:buClr>
                <a:srgbClr val="111111"/>
              </a:buClr>
              <a:buSzPct val="100000"/>
              <a:buChar char="●"/>
            </a:pPr>
            <a:r>
              <a:rPr lang="en">
                <a:solidFill>
                  <a:srgbClr val="111111"/>
                </a:solidFill>
              </a:rPr>
              <a:t>Added 4 Conv2d layer blocks in this model and 64, 128, 256, 512 filters respectively.</a:t>
            </a:r>
            <a:endParaRPr>
              <a:solidFill>
                <a:srgbClr val="111111"/>
              </a:solidFill>
            </a:endParaRPr>
          </a:p>
          <a:p>
            <a:pPr indent="-334327" lvl="0" marL="457200" rtl="0" algn="l">
              <a:lnSpc>
                <a:spcPct val="115000"/>
              </a:lnSpc>
              <a:spcBef>
                <a:spcPts val="0"/>
              </a:spcBef>
              <a:spcAft>
                <a:spcPts val="0"/>
              </a:spcAft>
              <a:buClr>
                <a:srgbClr val="111111"/>
              </a:buClr>
              <a:buSzPct val="100000"/>
              <a:buChar char="●"/>
            </a:pPr>
            <a:r>
              <a:rPr lang="en">
                <a:solidFill>
                  <a:srgbClr val="111111"/>
                </a:solidFill>
              </a:rPr>
              <a:t>Conv2d layers followed by batch normalization to prevent gradient vanishing and exploding, and max pooling to reduce the spatial dimension of the image.</a:t>
            </a:r>
            <a:endParaRPr>
              <a:solidFill>
                <a:srgbClr val="111111"/>
              </a:solidFill>
            </a:endParaRPr>
          </a:p>
          <a:p>
            <a:pPr indent="-334327" lvl="0" marL="457200" rtl="0" algn="l">
              <a:lnSpc>
                <a:spcPct val="115000"/>
              </a:lnSpc>
              <a:spcBef>
                <a:spcPts val="0"/>
              </a:spcBef>
              <a:spcAft>
                <a:spcPts val="0"/>
              </a:spcAft>
              <a:buClr>
                <a:srgbClr val="111111"/>
              </a:buClr>
              <a:buSzPct val="100000"/>
              <a:buChar char="●"/>
            </a:pPr>
            <a:r>
              <a:rPr lang="en">
                <a:solidFill>
                  <a:srgbClr val="111111"/>
                </a:solidFill>
              </a:rPr>
              <a:t>Layers encompass rectified linear units (ReLU) activation function.</a:t>
            </a:r>
            <a:endParaRPr>
              <a:solidFill>
                <a:srgbClr val="111111"/>
              </a:solidFill>
            </a:endParaRPr>
          </a:p>
          <a:p>
            <a:pPr indent="-334327" lvl="0" marL="457200" rtl="0" algn="l">
              <a:lnSpc>
                <a:spcPct val="115000"/>
              </a:lnSpc>
              <a:spcBef>
                <a:spcPts val="0"/>
              </a:spcBef>
              <a:spcAft>
                <a:spcPts val="0"/>
              </a:spcAft>
              <a:buClr>
                <a:srgbClr val="111111"/>
              </a:buClr>
              <a:buSzPct val="100000"/>
              <a:buChar char="●"/>
            </a:pPr>
            <a:r>
              <a:rPr lang="en">
                <a:solidFill>
                  <a:srgbClr val="111111"/>
                </a:solidFill>
              </a:rPr>
              <a:t>Dropouts were used at several layers of the CNN to prevent the overfitting.</a:t>
            </a:r>
            <a:endParaRPr>
              <a:solidFill>
                <a:srgbClr val="111111"/>
              </a:solidFill>
            </a:endParaRPr>
          </a:p>
          <a:p>
            <a:pPr indent="-334327" lvl="0" marL="457200" rtl="0" algn="l">
              <a:lnSpc>
                <a:spcPct val="115000"/>
              </a:lnSpc>
              <a:spcBef>
                <a:spcPts val="0"/>
              </a:spcBef>
              <a:spcAft>
                <a:spcPts val="0"/>
              </a:spcAft>
              <a:buClr>
                <a:srgbClr val="111111"/>
              </a:buClr>
              <a:buSzPct val="100000"/>
              <a:buChar char="●"/>
            </a:pPr>
            <a:r>
              <a:rPr lang="en">
                <a:solidFill>
                  <a:srgbClr val="111111"/>
                </a:solidFill>
              </a:rPr>
              <a:t>The outputs from these feature extraction models are flattened into vectors, and transmitted to fully connected layers for evaluation before a final output layer permits classification. </a:t>
            </a:r>
            <a:endParaRPr>
              <a:solidFill>
                <a:srgbClr val="111111"/>
              </a:solidFill>
            </a:endParaRPr>
          </a:p>
          <a:p>
            <a:pPr indent="-334327" lvl="0" marL="457200" rtl="0" algn="l">
              <a:lnSpc>
                <a:spcPct val="115000"/>
              </a:lnSpc>
              <a:spcBef>
                <a:spcPts val="0"/>
              </a:spcBef>
              <a:spcAft>
                <a:spcPts val="0"/>
              </a:spcAft>
              <a:buClr>
                <a:srgbClr val="111111"/>
              </a:buClr>
              <a:buSzPct val="100000"/>
              <a:buChar char="●"/>
            </a:pPr>
            <a:r>
              <a:rPr lang="en">
                <a:solidFill>
                  <a:srgbClr val="111111"/>
                </a:solidFill>
              </a:rPr>
              <a:t>Adam Optimizer with learning rate of 0.0001 used to improve the classification efficiency of the model.</a:t>
            </a:r>
            <a:endParaRPr>
              <a:solidFill>
                <a:srgbClr val="111111"/>
              </a:solidFill>
            </a:endParaRPr>
          </a:p>
          <a:p>
            <a:pPr indent="-334327" lvl="0" marL="457200" rtl="0" algn="l">
              <a:lnSpc>
                <a:spcPct val="115000"/>
              </a:lnSpc>
              <a:spcBef>
                <a:spcPts val="0"/>
              </a:spcBef>
              <a:spcAft>
                <a:spcPts val="0"/>
              </a:spcAft>
              <a:buClr>
                <a:srgbClr val="111111"/>
              </a:buClr>
              <a:buSzPct val="100000"/>
              <a:buChar char="●"/>
            </a:pPr>
            <a:r>
              <a:rPr lang="en">
                <a:solidFill>
                  <a:srgbClr val="111111"/>
                </a:solidFill>
              </a:rPr>
              <a:t>Also used categorical cross-entropy loss function.</a:t>
            </a:r>
            <a:endParaRPr>
              <a:solidFill>
                <a:srgbClr val="111111"/>
              </a:solidFill>
            </a:endParaRPr>
          </a:p>
          <a:p>
            <a:pPr indent="-334327" lvl="0" marL="457200" rtl="0" algn="l">
              <a:lnSpc>
                <a:spcPct val="115000"/>
              </a:lnSpc>
              <a:spcBef>
                <a:spcPts val="0"/>
              </a:spcBef>
              <a:spcAft>
                <a:spcPts val="0"/>
              </a:spcAft>
              <a:buClr>
                <a:srgbClr val="111111"/>
              </a:buClr>
              <a:buSzPct val="100000"/>
              <a:buChar char="●"/>
            </a:pPr>
            <a:r>
              <a:rPr lang="en">
                <a:solidFill>
                  <a:srgbClr val="111111"/>
                </a:solidFill>
              </a:rPr>
              <a:t>We use the model checkpoint in training, to save the current state of the model.</a:t>
            </a:r>
            <a:endParaRPr>
              <a:solidFill>
                <a:srgbClr val="11111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g14351cdca71_4_0"/>
          <p:cNvSpPr txBox="1"/>
          <p:nvPr>
            <p:ph idx="4294967295" type="body"/>
          </p:nvPr>
        </p:nvSpPr>
        <p:spPr>
          <a:xfrm>
            <a:off x="0" y="21000"/>
            <a:ext cx="9144000" cy="5101500"/>
          </a:xfrm>
          <a:prstGeom prst="rect">
            <a:avLst/>
          </a:prstGeom>
          <a:noFill/>
          <a:ln>
            <a:noFill/>
          </a:ln>
        </p:spPr>
        <p:txBody>
          <a:bodyPr anchorCtr="0" anchor="t" bIns="91425" lIns="91425" spcFirstLastPara="1" rIns="91425" wrap="square" tIns="91425">
            <a:normAutofit/>
          </a:bodyPr>
          <a:lstStyle/>
          <a:p>
            <a:pPr indent="0" lvl="0" marL="0" rtl="0" algn="ctr">
              <a:lnSpc>
                <a:spcPct val="115000"/>
              </a:lnSpc>
              <a:spcBef>
                <a:spcPts val="0"/>
              </a:spcBef>
              <a:spcAft>
                <a:spcPts val="0"/>
              </a:spcAft>
              <a:buSzPts val="1800"/>
              <a:buNone/>
            </a:pPr>
            <a:r>
              <a:rPr lang="en" u="sng">
                <a:solidFill>
                  <a:srgbClr val="111111"/>
                </a:solidFill>
              </a:rPr>
              <a:t>Emotion Detection Model Structure</a:t>
            </a:r>
            <a:endParaRPr u="sng">
              <a:solidFill>
                <a:srgbClr val="111111"/>
              </a:solidFill>
            </a:endParaRPr>
          </a:p>
          <a:p>
            <a:pPr indent="0" lvl="0" marL="0" rtl="0" algn="l">
              <a:lnSpc>
                <a:spcPct val="115000"/>
              </a:lnSpc>
              <a:spcBef>
                <a:spcPts val="0"/>
              </a:spcBef>
              <a:spcAft>
                <a:spcPts val="0"/>
              </a:spcAft>
              <a:buSzPts val="1800"/>
              <a:buNone/>
            </a:pPr>
            <a:r>
              <a:rPr lang="en">
                <a:solidFill>
                  <a:srgbClr val="111111"/>
                </a:solidFill>
              </a:rPr>
              <a:t>Sequential Model</a:t>
            </a:r>
            <a:endParaRPr>
              <a:solidFill>
                <a:srgbClr val="111111"/>
              </a:solidFill>
            </a:endParaRPr>
          </a:p>
          <a:p>
            <a:pPr indent="0" lvl="0" marL="0" rtl="0" algn="l">
              <a:lnSpc>
                <a:spcPct val="115000"/>
              </a:lnSpc>
              <a:spcBef>
                <a:spcPts val="0"/>
              </a:spcBef>
              <a:spcAft>
                <a:spcPts val="0"/>
              </a:spcAft>
              <a:buSzPts val="1800"/>
              <a:buNone/>
            </a:pPr>
            <a:r>
              <a:t/>
            </a:r>
            <a:endParaRPr>
              <a:solidFill>
                <a:srgbClr val="111111"/>
              </a:solidFill>
            </a:endParaRPr>
          </a:p>
          <a:p>
            <a:pPr indent="0" lvl="0" marL="0" rtl="0" algn="l">
              <a:lnSpc>
                <a:spcPct val="115000"/>
              </a:lnSpc>
              <a:spcBef>
                <a:spcPts val="0"/>
              </a:spcBef>
              <a:spcAft>
                <a:spcPts val="0"/>
              </a:spcAft>
              <a:buSzPts val="1800"/>
              <a:buNone/>
            </a:pPr>
            <a:r>
              <a:t/>
            </a:r>
            <a:endParaRPr>
              <a:solidFill>
                <a:srgbClr val="111111"/>
              </a:solidFill>
            </a:endParaRPr>
          </a:p>
        </p:txBody>
      </p:sp>
      <p:sp>
        <p:nvSpPr>
          <p:cNvPr id="182" name="Google Shape;182;g14351cdca71_4_0"/>
          <p:cNvSpPr/>
          <p:nvPr/>
        </p:nvSpPr>
        <p:spPr>
          <a:xfrm>
            <a:off x="63125" y="2156250"/>
            <a:ext cx="615300" cy="494400"/>
          </a:xfrm>
          <a:prstGeom prst="rect">
            <a:avLst/>
          </a:prstGeom>
          <a:solidFill>
            <a:schemeClr val="lt1"/>
          </a:solidFill>
          <a:ln cap="flat" cmpd="sng" w="9525">
            <a:solidFill>
              <a:srgbClr val="11111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Input</a:t>
            </a:r>
            <a:endParaRPr b="0" i="0" sz="1400" u="none" cap="none" strike="noStrike">
              <a:solidFill>
                <a:srgbClr val="000000"/>
              </a:solidFill>
              <a:latin typeface="Arial"/>
              <a:ea typeface="Arial"/>
              <a:cs typeface="Arial"/>
              <a:sym typeface="Arial"/>
            </a:endParaRPr>
          </a:p>
        </p:txBody>
      </p:sp>
      <p:sp>
        <p:nvSpPr>
          <p:cNvPr id="183" name="Google Shape;183;g14351cdca71_4_0"/>
          <p:cNvSpPr/>
          <p:nvPr/>
        </p:nvSpPr>
        <p:spPr>
          <a:xfrm>
            <a:off x="1130625" y="1777600"/>
            <a:ext cx="1204500" cy="11466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Convolution</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ReLu</a:t>
            </a:r>
            <a:endParaRPr b="0" i="0" sz="1400" u="none" cap="none" strike="noStrike">
              <a:solidFill>
                <a:srgbClr val="000000"/>
              </a:solidFill>
              <a:latin typeface="Arial"/>
              <a:ea typeface="Arial"/>
              <a:cs typeface="Arial"/>
              <a:sym typeface="Arial"/>
            </a:endParaRPr>
          </a:p>
        </p:txBody>
      </p:sp>
      <p:sp>
        <p:nvSpPr>
          <p:cNvPr id="184" name="Google Shape;184;g14351cdca71_4_0"/>
          <p:cNvSpPr/>
          <p:nvPr/>
        </p:nvSpPr>
        <p:spPr>
          <a:xfrm>
            <a:off x="2645425" y="1777600"/>
            <a:ext cx="1346400" cy="11466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Convolution</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ReLu</a:t>
            </a:r>
            <a:endParaRPr b="0" i="0" sz="1400" u="none" cap="none" strike="noStrike">
              <a:solidFill>
                <a:srgbClr val="000000"/>
              </a:solidFill>
              <a:latin typeface="Arial"/>
              <a:ea typeface="Arial"/>
              <a:cs typeface="Arial"/>
              <a:sym typeface="Arial"/>
            </a:endParaRPr>
          </a:p>
        </p:txBody>
      </p:sp>
      <p:sp>
        <p:nvSpPr>
          <p:cNvPr id="185" name="Google Shape;185;g14351cdca71_4_0"/>
          <p:cNvSpPr/>
          <p:nvPr/>
        </p:nvSpPr>
        <p:spPr>
          <a:xfrm>
            <a:off x="4302125" y="1777600"/>
            <a:ext cx="1346400" cy="11466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Convolution</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ReLu</a:t>
            </a:r>
            <a:endParaRPr b="0" i="0" sz="1400" u="none" cap="none" strike="noStrike">
              <a:solidFill>
                <a:srgbClr val="000000"/>
              </a:solidFill>
              <a:latin typeface="Arial"/>
              <a:ea typeface="Arial"/>
              <a:cs typeface="Arial"/>
              <a:sym typeface="Arial"/>
            </a:endParaRPr>
          </a:p>
        </p:txBody>
      </p:sp>
      <p:sp>
        <p:nvSpPr>
          <p:cNvPr id="186" name="Google Shape;186;g14351cdca71_4_0"/>
          <p:cNvSpPr/>
          <p:nvPr/>
        </p:nvSpPr>
        <p:spPr>
          <a:xfrm>
            <a:off x="5958825" y="1777600"/>
            <a:ext cx="1346400" cy="11466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Convolution</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ReLu</a:t>
            </a:r>
            <a:endParaRPr b="0" i="0" sz="1400" u="none" cap="none" strike="noStrike">
              <a:solidFill>
                <a:srgbClr val="000000"/>
              </a:solidFill>
              <a:latin typeface="Arial"/>
              <a:ea typeface="Arial"/>
              <a:cs typeface="Arial"/>
              <a:sym typeface="Arial"/>
            </a:endParaRPr>
          </a:p>
        </p:txBody>
      </p:sp>
      <p:sp>
        <p:nvSpPr>
          <p:cNvPr id="187" name="Google Shape;187;g14351cdca71_4_0"/>
          <p:cNvSpPr/>
          <p:nvPr/>
        </p:nvSpPr>
        <p:spPr>
          <a:xfrm>
            <a:off x="759925" y="2287800"/>
            <a:ext cx="289200" cy="231300"/>
          </a:xfrm>
          <a:prstGeom prst="rightArrow">
            <a:avLst>
              <a:gd fmla="val 50000" name="adj1"/>
              <a:gd fmla="val 50000" name="adj2"/>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 name="Google Shape;188;g14351cdca71_4_0"/>
          <p:cNvSpPr/>
          <p:nvPr/>
        </p:nvSpPr>
        <p:spPr>
          <a:xfrm>
            <a:off x="2345675" y="2287800"/>
            <a:ext cx="289200" cy="231300"/>
          </a:xfrm>
          <a:prstGeom prst="rightArrow">
            <a:avLst>
              <a:gd fmla="val 50000" name="adj1"/>
              <a:gd fmla="val 50000" name="adj2"/>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 name="Google Shape;189;g14351cdca71_4_0"/>
          <p:cNvSpPr/>
          <p:nvPr/>
        </p:nvSpPr>
        <p:spPr>
          <a:xfrm>
            <a:off x="4002375" y="2287800"/>
            <a:ext cx="289200" cy="231300"/>
          </a:xfrm>
          <a:prstGeom prst="rightArrow">
            <a:avLst>
              <a:gd fmla="val 50000" name="adj1"/>
              <a:gd fmla="val 50000" name="adj2"/>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 name="Google Shape;190;g14351cdca71_4_0"/>
          <p:cNvSpPr/>
          <p:nvPr/>
        </p:nvSpPr>
        <p:spPr>
          <a:xfrm>
            <a:off x="5659075" y="2287800"/>
            <a:ext cx="289200" cy="231300"/>
          </a:xfrm>
          <a:prstGeom prst="rightArrow">
            <a:avLst>
              <a:gd fmla="val 50000" name="adj1"/>
              <a:gd fmla="val 50000" name="adj2"/>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 name="Google Shape;191;g14351cdca71_4_0"/>
          <p:cNvSpPr/>
          <p:nvPr/>
        </p:nvSpPr>
        <p:spPr>
          <a:xfrm>
            <a:off x="1817075" y="1004425"/>
            <a:ext cx="1346400" cy="7311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000"/>
              <a:buFont typeface="Arial"/>
              <a:buNone/>
            </a:pPr>
            <a:r>
              <a:rPr b="0" i="0" lang="en" sz="1000" u="none" cap="none" strike="noStrike">
                <a:solidFill>
                  <a:srgbClr val="111111"/>
                </a:solidFill>
                <a:latin typeface="Roboto"/>
                <a:ea typeface="Roboto"/>
                <a:cs typeface="Roboto"/>
                <a:sym typeface="Roboto"/>
              </a:rPr>
              <a:t>Batch Normalization</a:t>
            </a:r>
            <a:endParaRPr b="0" i="0" sz="1000" u="none" cap="none" strike="noStrike">
              <a:solidFill>
                <a:srgbClr val="111111"/>
              </a:solidFill>
              <a:latin typeface="Roboto"/>
              <a:ea typeface="Roboto"/>
              <a:cs typeface="Roboto"/>
              <a:sym typeface="Roboto"/>
            </a:endParaRPr>
          </a:p>
          <a:p>
            <a:pPr indent="0" lvl="0" marL="0" marR="0" rtl="0" algn="ctr">
              <a:lnSpc>
                <a:spcPct val="115000"/>
              </a:lnSpc>
              <a:spcBef>
                <a:spcPts val="0"/>
              </a:spcBef>
              <a:spcAft>
                <a:spcPts val="0"/>
              </a:spcAft>
              <a:buClr>
                <a:srgbClr val="000000"/>
              </a:buClr>
              <a:buSzPts val="1000"/>
              <a:buFont typeface="Arial"/>
              <a:buNone/>
            </a:pPr>
            <a:r>
              <a:rPr b="0" i="0" lang="en" sz="1000" u="none" cap="none" strike="noStrike">
                <a:solidFill>
                  <a:srgbClr val="111111"/>
                </a:solidFill>
                <a:latin typeface="Roboto"/>
                <a:ea typeface="Roboto"/>
                <a:cs typeface="Roboto"/>
                <a:sym typeface="Roboto"/>
              </a:rPr>
              <a:t>MaxPooling2D</a:t>
            </a:r>
            <a:endParaRPr b="0" i="0" sz="1000" u="none" cap="none" strike="noStrike">
              <a:solidFill>
                <a:srgbClr val="111111"/>
              </a:solidFill>
              <a:latin typeface="Roboto"/>
              <a:ea typeface="Roboto"/>
              <a:cs typeface="Roboto"/>
              <a:sym typeface="Roboto"/>
            </a:endParaRPr>
          </a:p>
          <a:p>
            <a:pPr indent="0" lvl="0" marL="0" marR="0" rtl="0" algn="ctr">
              <a:lnSpc>
                <a:spcPct val="115000"/>
              </a:lnSpc>
              <a:spcBef>
                <a:spcPts val="0"/>
              </a:spcBef>
              <a:spcAft>
                <a:spcPts val="0"/>
              </a:spcAft>
              <a:buClr>
                <a:srgbClr val="000000"/>
              </a:buClr>
              <a:buSzPts val="1000"/>
              <a:buFont typeface="Arial"/>
              <a:buNone/>
            </a:pPr>
            <a:r>
              <a:rPr b="0" i="0" lang="en" sz="1000" u="none" cap="none" strike="noStrike">
                <a:solidFill>
                  <a:srgbClr val="111111"/>
                </a:solidFill>
                <a:latin typeface="Roboto"/>
                <a:ea typeface="Roboto"/>
                <a:cs typeface="Roboto"/>
                <a:sym typeface="Roboto"/>
              </a:rPr>
              <a:t>Dropout</a:t>
            </a:r>
            <a:endParaRPr b="0" i="0" sz="600" u="none" cap="none" strike="noStrike">
              <a:solidFill>
                <a:srgbClr val="111111"/>
              </a:solidFill>
              <a:latin typeface="Arial"/>
              <a:ea typeface="Arial"/>
              <a:cs typeface="Arial"/>
              <a:sym typeface="Arial"/>
            </a:endParaRPr>
          </a:p>
        </p:txBody>
      </p:sp>
      <p:sp>
        <p:nvSpPr>
          <p:cNvPr id="192" name="Google Shape;192;g14351cdca71_4_0"/>
          <p:cNvSpPr/>
          <p:nvPr/>
        </p:nvSpPr>
        <p:spPr>
          <a:xfrm>
            <a:off x="3473775" y="1004425"/>
            <a:ext cx="1346400" cy="7311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000"/>
              <a:buFont typeface="Arial"/>
              <a:buNone/>
            </a:pPr>
            <a:r>
              <a:rPr b="0" i="0" lang="en" sz="1000" u="none" cap="none" strike="noStrike">
                <a:solidFill>
                  <a:srgbClr val="111111"/>
                </a:solidFill>
                <a:latin typeface="Roboto"/>
                <a:ea typeface="Roboto"/>
                <a:cs typeface="Roboto"/>
                <a:sym typeface="Roboto"/>
              </a:rPr>
              <a:t>Batch Normalization</a:t>
            </a:r>
            <a:endParaRPr b="0" i="0" sz="1000" u="none" cap="none" strike="noStrike">
              <a:solidFill>
                <a:srgbClr val="111111"/>
              </a:solidFill>
              <a:latin typeface="Roboto"/>
              <a:ea typeface="Roboto"/>
              <a:cs typeface="Roboto"/>
              <a:sym typeface="Roboto"/>
            </a:endParaRPr>
          </a:p>
          <a:p>
            <a:pPr indent="0" lvl="0" marL="0" marR="0" rtl="0" algn="ctr">
              <a:lnSpc>
                <a:spcPct val="115000"/>
              </a:lnSpc>
              <a:spcBef>
                <a:spcPts val="0"/>
              </a:spcBef>
              <a:spcAft>
                <a:spcPts val="0"/>
              </a:spcAft>
              <a:buClr>
                <a:srgbClr val="000000"/>
              </a:buClr>
              <a:buSzPts val="1000"/>
              <a:buFont typeface="Arial"/>
              <a:buNone/>
            </a:pPr>
            <a:r>
              <a:rPr b="0" i="0" lang="en" sz="1000" u="none" cap="none" strike="noStrike">
                <a:solidFill>
                  <a:srgbClr val="111111"/>
                </a:solidFill>
                <a:latin typeface="Roboto"/>
                <a:ea typeface="Roboto"/>
                <a:cs typeface="Roboto"/>
                <a:sym typeface="Roboto"/>
              </a:rPr>
              <a:t>MaxPooling2D</a:t>
            </a:r>
            <a:endParaRPr b="0" i="0" sz="1000" u="none" cap="none" strike="noStrike">
              <a:solidFill>
                <a:srgbClr val="111111"/>
              </a:solidFill>
              <a:latin typeface="Roboto"/>
              <a:ea typeface="Roboto"/>
              <a:cs typeface="Roboto"/>
              <a:sym typeface="Roboto"/>
            </a:endParaRPr>
          </a:p>
          <a:p>
            <a:pPr indent="0" lvl="0" marL="0" marR="0" rtl="0" algn="ctr">
              <a:lnSpc>
                <a:spcPct val="115000"/>
              </a:lnSpc>
              <a:spcBef>
                <a:spcPts val="0"/>
              </a:spcBef>
              <a:spcAft>
                <a:spcPts val="0"/>
              </a:spcAft>
              <a:buClr>
                <a:srgbClr val="000000"/>
              </a:buClr>
              <a:buSzPts val="1000"/>
              <a:buFont typeface="Arial"/>
              <a:buNone/>
            </a:pPr>
            <a:r>
              <a:rPr b="0" i="0" lang="en" sz="1000" u="none" cap="none" strike="noStrike">
                <a:solidFill>
                  <a:srgbClr val="111111"/>
                </a:solidFill>
                <a:latin typeface="Roboto"/>
                <a:ea typeface="Roboto"/>
                <a:cs typeface="Roboto"/>
                <a:sym typeface="Roboto"/>
              </a:rPr>
              <a:t>Dropout</a:t>
            </a:r>
            <a:endParaRPr b="0" i="0" sz="600" u="none" cap="none" strike="noStrike">
              <a:solidFill>
                <a:srgbClr val="111111"/>
              </a:solidFill>
              <a:latin typeface="Arial"/>
              <a:ea typeface="Arial"/>
              <a:cs typeface="Arial"/>
              <a:sym typeface="Arial"/>
            </a:endParaRPr>
          </a:p>
        </p:txBody>
      </p:sp>
      <p:sp>
        <p:nvSpPr>
          <p:cNvPr id="193" name="Google Shape;193;g14351cdca71_4_0"/>
          <p:cNvSpPr/>
          <p:nvPr/>
        </p:nvSpPr>
        <p:spPr>
          <a:xfrm>
            <a:off x="5046000" y="1004425"/>
            <a:ext cx="1346400" cy="7311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000"/>
              <a:buFont typeface="Arial"/>
              <a:buNone/>
            </a:pPr>
            <a:r>
              <a:rPr b="0" i="0" lang="en" sz="1000" u="none" cap="none" strike="noStrike">
                <a:solidFill>
                  <a:srgbClr val="111111"/>
                </a:solidFill>
                <a:latin typeface="Roboto"/>
                <a:ea typeface="Roboto"/>
                <a:cs typeface="Roboto"/>
                <a:sym typeface="Roboto"/>
              </a:rPr>
              <a:t>Batch Normalization</a:t>
            </a:r>
            <a:endParaRPr b="0" i="0" sz="1000" u="none" cap="none" strike="noStrike">
              <a:solidFill>
                <a:srgbClr val="111111"/>
              </a:solidFill>
              <a:latin typeface="Roboto"/>
              <a:ea typeface="Roboto"/>
              <a:cs typeface="Roboto"/>
              <a:sym typeface="Roboto"/>
            </a:endParaRPr>
          </a:p>
          <a:p>
            <a:pPr indent="0" lvl="0" marL="0" marR="0" rtl="0" algn="ctr">
              <a:lnSpc>
                <a:spcPct val="115000"/>
              </a:lnSpc>
              <a:spcBef>
                <a:spcPts val="0"/>
              </a:spcBef>
              <a:spcAft>
                <a:spcPts val="0"/>
              </a:spcAft>
              <a:buClr>
                <a:srgbClr val="000000"/>
              </a:buClr>
              <a:buSzPts val="1000"/>
              <a:buFont typeface="Arial"/>
              <a:buNone/>
            </a:pPr>
            <a:r>
              <a:rPr b="0" i="0" lang="en" sz="1000" u="none" cap="none" strike="noStrike">
                <a:solidFill>
                  <a:srgbClr val="111111"/>
                </a:solidFill>
                <a:latin typeface="Roboto"/>
                <a:ea typeface="Roboto"/>
                <a:cs typeface="Roboto"/>
                <a:sym typeface="Roboto"/>
              </a:rPr>
              <a:t>MaxPooling2D</a:t>
            </a:r>
            <a:endParaRPr b="0" i="0" sz="1000" u="none" cap="none" strike="noStrike">
              <a:solidFill>
                <a:srgbClr val="111111"/>
              </a:solidFill>
              <a:latin typeface="Roboto"/>
              <a:ea typeface="Roboto"/>
              <a:cs typeface="Roboto"/>
              <a:sym typeface="Roboto"/>
            </a:endParaRPr>
          </a:p>
          <a:p>
            <a:pPr indent="0" lvl="0" marL="0" marR="0" rtl="0" algn="ctr">
              <a:lnSpc>
                <a:spcPct val="115000"/>
              </a:lnSpc>
              <a:spcBef>
                <a:spcPts val="0"/>
              </a:spcBef>
              <a:spcAft>
                <a:spcPts val="0"/>
              </a:spcAft>
              <a:buClr>
                <a:srgbClr val="000000"/>
              </a:buClr>
              <a:buSzPts val="1000"/>
              <a:buFont typeface="Arial"/>
              <a:buNone/>
            </a:pPr>
            <a:r>
              <a:rPr b="0" i="0" lang="en" sz="1000" u="none" cap="none" strike="noStrike">
                <a:solidFill>
                  <a:srgbClr val="111111"/>
                </a:solidFill>
                <a:latin typeface="Roboto"/>
                <a:ea typeface="Roboto"/>
                <a:cs typeface="Roboto"/>
                <a:sym typeface="Roboto"/>
              </a:rPr>
              <a:t>Dropout</a:t>
            </a:r>
            <a:endParaRPr b="0" i="0" sz="600" u="none" cap="none" strike="noStrike">
              <a:solidFill>
                <a:srgbClr val="111111"/>
              </a:solidFill>
              <a:latin typeface="Arial"/>
              <a:ea typeface="Arial"/>
              <a:cs typeface="Arial"/>
              <a:sym typeface="Arial"/>
            </a:endParaRPr>
          </a:p>
        </p:txBody>
      </p:sp>
      <p:sp>
        <p:nvSpPr>
          <p:cNvPr id="194" name="Google Shape;194;g14351cdca71_4_0"/>
          <p:cNvSpPr/>
          <p:nvPr/>
        </p:nvSpPr>
        <p:spPr>
          <a:xfrm>
            <a:off x="6828750" y="1004425"/>
            <a:ext cx="1346400" cy="7311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000"/>
              <a:buFont typeface="Arial"/>
              <a:buNone/>
            </a:pPr>
            <a:r>
              <a:rPr b="0" i="0" lang="en" sz="1000" u="none" cap="none" strike="noStrike">
                <a:solidFill>
                  <a:srgbClr val="111111"/>
                </a:solidFill>
                <a:latin typeface="Roboto"/>
                <a:ea typeface="Roboto"/>
                <a:cs typeface="Roboto"/>
                <a:sym typeface="Roboto"/>
              </a:rPr>
              <a:t>Batch Normalization</a:t>
            </a:r>
            <a:endParaRPr b="0" i="0" sz="1000" u="none" cap="none" strike="noStrike">
              <a:solidFill>
                <a:srgbClr val="111111"/>
              </a:solidFill>
              <a:latin typeface="Roboto"/>
              <a:ea typeface="Roboto"/>
              <a:cs typeface="Roboto"/>
              <a:sym typeface="Roboto"/>
            </a:endParaRPr>
          </a:p>
          <a:p>
            <a:pPr indent="0" lvl="0" marL="0" marR="0" rtl="0" algn="ctr">
              <a:lnSpc>
                <a:spcPct val="115000"/>
              </a:lnSpc>
              <a:spcBef>
                <a:spcPts val="0"/>
              </a:spcBef>
              <a:spcAft>
                <a:spcPts val="0"/>
              </a:spcAft>
              <a:buClr>
                <a:srgbClr val="000000"/>
              </a:buClr>
              <a:buSzPts val="1000"/>
              <a:buFont typeface="Arial"/>
              <a:buNone/>
            </a:pPr>
            <a:r>
              <a:rPr b="0" i="0" lang="en" sz="1000" u="none" cap="none" strike="noStrike">
                <a:solidFill>
                  <a:srgbClr val="111111"/>
                </a:solidFill>
                <a:latin typeface="Roboto"/>
                <a:ea typeface="Roboto"/>
                <a:cs typeface="Roboto"/>
                <a:sym typeface="Roboto"/>
              </a:rPr>
              <a:t>MaxPooling2D</a:t>
            </a:r>
            <a:endParaRPr b="0" i="0" sz="1000" u="none" cap="none" strike="noStrike">
              <a:solidFill>
                <a:srgbClr val="111111"/>
              </a:solidFill>
              <a:latin typeface="Roboto"/>
              <a:ea typeface="Roboto"/>
              <a:cs typeface="Roboto"/>
              <a:sym typeface="Roboto"/>
            </a:endParaRPr>
          </a:p>
          <a:p>
            <a:pPr indent="0" lvl="0" marL="0" marR="0" rtl="0" algn="ctr">
              <a:lnSpc>
                <a:spcPct val="115000"/>
              </a:lnSpc>
              <a:spcBef>
                <a:spcPts val="0"/>
              </a:spcBef>
              <a:spcAft>
                <a:spcPts val="0"/>
              </a:spcAft>
              <a:buClr>
                <a:srgbClr val="000000"/>
              </a:buClr>
              <a:buSzPts val="1000"/>
              <a:buFont typeface="Arial"/>
              <a:buNone/>
            </a:pPr>
            <a:r>
              <a:rPr b="0" i="0" lang="en" sz="1000" u="none" cap="none" strike="noStrike">
                <a:solidFill>
                  <a:srgbClr val="111111"/>
                </a:solidFill>
                <a:latin typeface="Roboto"/>
                <a:ea typeface="Roboto"/>
                <a:cs typeface="Roboto"/>
                <a:sym typeface="Roboto"/>
              </a:rPr>
              <a:t>Dropout</a:t>
            </a:r>
            <a:endParaRPr b="0" i="0" sz="600" u="none" cap="none" strike="noStrike">
              <a:solidFill>
                <a:srgbClr val="111111"/>
              </a:solidFill>
              <a:latin typeface="Arial"/>
              <a:ea typeface="Arial"/>
              <a:cs typeface="Arial"/>
              <a:sym typeface="Arial"/>
            </a:endParaRPr>
          </a:p>
        </p:txBody>
      </p:sp>
      <p:sp>
        <p:nvSpPr>
          <p:cNvPr id="195" name="Google Shape;195;g14351cdca71_4_0"/>
          <p:cNvSpPr/>
          <p:nvPr/>
        </p:nvSpPr>
        <p:spPr>
          <a:xfrm>
            <a:off x="7489100" y="2082650"/>
            <a:ext cx="1609200" cy="2482200"/>
          </a:xfrm>
          <a:prstGeom prst="curvedLeftArrow">
            <a:avLst>
              <a:gd fmla="val 25000" name="adj1"/>
              <a:gd fmla="val 50000" name="adj2"/>
              <a:gd fmla="val 25000" name="adj3"/>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 name="Google Shape;196;g14351cdca71_4_0"/>
          <p:cNvSpPr/>
          <p:nvPr/>
        </p:nvSpPr>
        <p:spPr>
          <a:xfrm>
            <a:off x="7016025" y="3344875"/>
            <a:ext cx="289200" cy="1577700"/>
          </a:xfrm>
          <a:prstGeom prst="rect">
            <a:avLst/>
          </a:prstGeom>
          <a:solidFill>
            <a:schemeClr val="lt1"/>
          </a:solidFill>
          <a:ln cap="flat" cmpd="sng" w="9525">
            <a:solidFill>
              <a:srgbClr val="11111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F</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l</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a</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n</a:t>
            </a:r>
            <a:endParaRPr b="0" i="0" sz="1400" u="none" cap="none" strike="noStrike">
              <a:solidFill>
                <a:srgbClr val="000000"/>
              </a:solidFill>
              <a:latin typeface="Arial"/>
              <a:ea typeface="Arial"/>
              <a:cs typeface="Arial"/>
              <a:sym typeface="Arial"/>
            </a:endParaRPr>
          </a:p>
        </p:txBody>
      </p:sp>
      <p:sp>
        <p:nvSpPr>
          <p:cNvPr id="197" name="Google Shape;197;g14351cdca71_4_0"/>
          <p:cNvSpPr/>
          <p:nvPr/>
        </p:nvSpPr>
        <p:spPr>
          <a:xfrm>
            <a:off x="5942900" y="3365900"/>
            <a:ext cx="136800" cy="115800"/>
          </a:xfrm>
          <a:prstGeom prst="flowChartConnec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 name="Google Shape;198;g14351cdca71_4_0"/>
          <p:cNvSpPr/>
          <p:nvPr/>
        </p:nvSpPr>
        <p:spPr>
          <a:xfrm>
            <a:off x="5942900" y="3554900"/>
            <a:ext cx="136800" cy="115800"/>
          </a:xfrm>
          <a:prstGeom prst="flowChartConnec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 name="Google Shape;199;g14351cdca71_4_0"/>
          <p:cNvSpPr/>
          <p:nvPr/>
        </p:nvSpPr>
        <p:spPr>
          <a:xfrm>
            <a:off x="5942900" y="3743900"/>
            <a:ext cx="136800" cy="115800"/>
          </a:xfrm>
          <a:prstGeom prst="flowChartConnec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 name="Google Shape;200;g14351cdca71_4_0"/>
          <p:cNvSpPr/>
          <p:nvPr/>
        </p:nvSpPr>
        <p:spPr>
          <a:xfrm>
            <a:off x="5942900" y="3932900"/>
            <a:ext cx="136800" cy="115800"/>
          </a:xfrm>
          <a:prstGeom prst="flowChartConnec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 name="Google Shape;201;g14351cdca71_4_0"/>
          <p:cNvSpPr/>
          <p:nvPr/>
        </p:nvSpPr>
        <p:spPr>
          <a:xfrm>
            <a:off x="5942900" y="4164500"/>
            <a:ext cx="136800" cy="115800"/>
          </a:xfrm>
          <a:prstGeom prst="flowChartConnec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 name="Google Shape;202;g14351cdca71_4_0"/>
          <p:cNvSpPr/>
          <p:nvPr/>
        </p:nvSpPr>
        <p:spPr>
          <a:xfrm>
            <a:off x="5942900" y="4396100"/>
            <a:ext cx="136800" cy="115800"/>
          </a:xfrm>
          <a:prstGeom prst="flowChartConnec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 name="Google Shape;203;g14351cdca71_4_0"/>
          <p:cNvSpPr/>
          <p:nvPr/>
        </p:nvSpPr>
        <p:spPr>
          <a:xfrm>
            <a:off x="5942900" y="4627700"/>
            <a:ext cx="136800" cy="115800"/>
          </a:xfrm>
          <a:prstGeom prst="flowChartConnec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 name="Google Shape;204;g14351cdca71_4_0"/>
          <p:cNvSpPr/>
          <p:nvPr/>
        </p:nvSpPr>
        <p:spPr>
          <a:xfrm>
            <a:off x="6258450" y="4039075"/>
            <a:ext cx="570300" cy="284100"/>
          </a:xfrm>
          <a:prstGeom prst="leftArrow">
            <a:avLst>
              <a:gd fmla="val 50000" name="adj1"/>
              <a:gd fmla="val 50000" name="adj2"/>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 name="Google Shape;205;g14351cdca71_4_0"/>
          <p:cNvSpPr/>
          <p:nvPr/>
        </p:nvSpPr>
        <p:spPr>
          <a:xfrm>
            <a:off x="4906925" y="3670700"/>
            <a:ext cx="136800" cy="115800"/>
          </a:xfrm>
          <a:prstGeom prst="flowChartConnec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 name="Google Shape;206;g14351cdca71_4_0"/>
          <p:cNvSpPr/>
          <p:nvPr/>
        </p:nvSpPr>
        <p:spPr>
          <a:xfrm>
            <a:off x="4906925" y="3859700"/>
            <a:ext cx="136800" cy="115800"/>
          </a:xfrm>
          <a:prstGeom prst="flowChartConnec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 name="Google Shape;207;g14351cdca71_4_0"/>
          <p:cNvSpPr/>
          <p:nvPr/>
        </p:nvSpPr>
        <p:spPr>
          <a:xfrm>
            <a:off x="4906925" y="4075825"/>
            <a:ext cx="136800" cy="115800"/>
          </a:xfrm>
          <a:prstGeom prst="flowChartConnec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 name="Google Shape;208;g14351cdca71_4_0"/>
          <p:cNvSpPr/>
          <p:nvPr/>
        </p:nvSpPr>
        <p:spPr>
          <a:xfrm>
            <a:off x="4906925" y="4291950"/>
            <a:ext cx="136800" cy="115800"/>
          </a:xfrm>
          <a:prstGeom prst="flowChartConnec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 name="Google Shape;209;g14351cdca71_4_0"/>
          <p:cNvSpPr/>
          <p:nvPr/>
        </p:nvSpPr>
        <p:spPr>
          <a:xfrm>
            <a:off x="4906925" y="4508075"/>
            <a:ext cx="136800" cy="115800"/>
          </a:xfrm>
          <a:prstGeom prst="flowChartConnec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 name="Google Shape;210;g14351cdca71_4_0"/>
          <p:cNvSpPr/>
          <p:nvPr/>
        </p:nvSpPr>
        <p:spPr>
          <a:xfrm>
            <a:off x="3991825" y="4039075"/>
            <a:ext cx="136800" cy="115800"/>
          </a:xfrm>
          <a:prstGeom prst="flowChartConnec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 name="Google Shape;211;g14351cdca71_4_0"/>
          <p:cNvSpPr/>
          <p:nvPr/>
        </p:nvSpPr>
        <p:spPr>
          <a:xfrm>
            <a:off x="3991825" y="4291950"/>
            <a:ext cx="136800" cy="115800"/>
          </a:xfrm>
          <a:prstGeom prst="flowChartConnec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 name="Google Shape;212;g14351cdca71_4_0"/>
          <p:cNvSpPr/>
          <p:nvPr/>
        </p:nvSpPr>
        <p:spPr>
          <a:xfrm>
            <a:off x="3991825" y="3786200"/>
            <a:ext cx="136800" cy="115800"/>
          </a:xfrm>
          <a:prstGeom prst="flowChartConnec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 name="Google Shape;213;g14351cdca71_4_0"/>
          <p:cNvSpPr/>
          <p:nvPr/>
        </p:nvSpPr>
        <p:spPr>
          <a:xfrm>
            <a:off x="5208163" y="3954925"/>
            <a:ext cx="570300" cy="284100"/>
          </a:xfrm>
          <a:prstGeom prst="leftArrow">
            <a:avLst>
              <a:gd fmla="val 50000" name="adj1"/>
              <a:gd fmla="val 50000" name="adj2"/>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 name="Google Shape;214;g14351cdca71_4_0"/>
          <p:cNvSpPr/>
          <p:nvPr/>
        </p:nvSpPr>
        <p:spPr>
          <a:xfrm>
            <a:off x="4232625" y="3991675"/>
            <a:ext cx="570300" cy="284100"/>
          </a:xfrm>
          <a:prstGeom prst="leftArrow">
            <a:avLst>
              <a:gd fmla="val 50000" name="adj1"/>
              <a:gd fmla="val 50000" name="adj2"/>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 name="Google Shape;215;g14351cdca71_4_0"/>
          <p:cNvSpPr/>
          <p:nvPr/>
        </p:nvSpPr>
        <p:spPr>
          <a:xfrm>
            <a:off x="4054650" y="4804150"/>
            <a:ext cx="1110000" cy="2841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1100"/>
              <a:buFont typeface="Arial"/>
              <a:buNone/>
            </a:pPr>
            <a:r>
              <a:rPr b="0" i="0" lang="en" sz="1100" u="none" cap="none" strike="noStrike">
                <a:solidFill>
                  <a:srgbClr val="111111"/>
                </a:solidFill>
                <a:latin typeface="Arial"/>
                <a:ea typeface="Arial"/>
                <a:cs typeface="Arial"/>
                <a:sym typeface="Arial"/>
              </a:rPr>
              <a:t>Dense+ReLU</a:t>
            </a:r>
            <a:endParaRPr b="0" i="0" sz="1100" u="none" cap="none" strike="noStrike">
              <a:solidFill>
                <a:srgbClr val="111111"/>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100"/>
              <a:buFont typeface="Arial"/>
              <a:buNone/>
            </a:pPr>
            <a:r>
              <a:rPr b="1" i="0" lang="en" sz="1100" u="none" cap="none" strike="noStrike">
                <a:solidFill>
                  <a:srgbClr val="111111"/>
                </a:solidFill>
                <a:latin typeface="Arial"/>
                <a:ea typeface="Arial"/>
                <a:cs typeface="Arial"/>
                <a:sym typeface="Arial"/>
              </a:rPr>
              <a:t>Classification</a:t>
            </a:r>
            <a:endParaRPr b="1" i="0" sz="1100" u="none" cap="none" strike="noStrike">
              <a:solidFill>
                <a:srgbClr val="111111"/>
              </a:solidFill>
              <a:latin typeface="Arial"/>
              <a:ea typeface="Arial"/>
              <a:cs typeface="Arial"/>
              <a:sym typeface="Arial"/>
            </a:endParaRPr>
          </a:p>
        </p:txBody>
      </p:sp>
      <p:sp>
        <p:nvSpPr>
          <p:cNvPr id="216" name="Google Shape;216;g14351cdca71_4_0"/>
          <p:cNvSpPr/>
          <p:nvPr/>
        </p:nvSpPr>
        <p:spPr>
          <a:xfrm>
            <a:off x="5208175" y="4291950"/>
            <a:ext cx="705900" cy="2841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1100"/>
              <a:buFont typeface="Arial"/>
              <a:buNone/>
            </a:pPr>
            <a:r>
              <a:rPr b="0" i="0" lang="en" sz="1100" u="none" cap="none" strike="noStrike">
                <a:solidFill>
                  <a:srgbClr val="111111"/>
                </a:solidFill>
                <a:latin typeface="Arial"/>
                <a:ea typeface="Arial"/>
                <a:cs typeface="Arial"/>
                <a:sym typeface="Arial"/>
              </a:rPr>
              <a:t>Dropout</a:t>
            </a:r>
            <a:endParaRPr b="0" i="0" sz="1100" u="none" cap="none" strike="noStrike">
              <a:solidFill>
                <a:srgbClr val="111111"/>
              </a:solidFill>
              <a:latin typeface="Arial"/>
              <a:ea typeface="Arial"/>
              <a:cs typeface="Arial"/>
              <a:sym typeface="Arial"/>
            </a:endParaRPr>
          </a:p>
        </p:txBody>
      </p:sp>
      <p:sp>
        <p:nvSpPr>
          <p:cNvPr id="217" name="Google Shape;217;g14351cdca71_4_0"/>
          <p:cNvSpPr/>
          <p:nvPr/>
        </p:nvSpPr>
        <p:spPr>
          <a:xfrm>
            <a:off x="4164813" y="4311950"/>
            <a:ext cx="705900" cy="2841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1100"/>
              <a:buFont typeface="Arial"/>
              <a:buNone/>
            </a:pPr>
            <a:r>
              <a:rPr b="0" i="0" lang="en" sz="1100" u="none" cap="none" strike="noStrike">
                <a:solidFill>
                  <a:srgbClr val="111111"/>
                </a:solidFill>
                <a:latin typeface="Arial"/>
                <a:ea typeface="Arial"/>
                <a:cs typeface="Arial"/>
                <a:sym typeface="Arial"/>
              </a:rPr>
              <a:t>Dropout</a:t>
            </a:r>
            <a:endParaRPr b="0" i="0" sz="1100" u="none" cap="none" strike="noStrike">
              <a:solidFill>
                <a:srgbClr val="111111"/>
              </a:solidFill>
              <a:latin typeface="Arial"/>
              <a:ea typeface="Arial"/>
              <a:cs typeface="Arial"/>
              <a:sym typeface="Arial"/>
            </a:endParaRPr>
          </a:p>
        </p:txBody>
      </p:sp>
      <p:sp>
        <p:nvSpPr>
          <p:cNvPr id="218" name="Google Shape;218;g14351cdca71_4_0"/>
          <p:cNvSpPr/>
          <p:nvPr/>
        </p:nvSpPr>
        <p:spPr>
          <a:xfrm>
            <a:off x="3121475" y="4291950"/>
            <a:ext cx="705900" cy="2841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1100"/>
              <a:buFont typeface="Arial"/>
              <a:buNone/>
            </a:pPr>
            <a:r>
              <a:rPr b="0" i="0" lang="en" sz="1100" u="none" cap="none" strike="noStrike">
                <a:solidFill>
                  <a:srgbClr val="111111"/>
                </a:solidFill>
                <a:latin typeface="Arial"/>
                <a:ea typeface="Arial"/>
                <a:cs typeface="Arial"/>
                <a:sym typeface="Arial"/>
              </a:rPr>
              <a:t>Dropout</a:t>
            </a:r>
            <a:endParaRPr b="0" i="0" sz="1100" u="none" cap="none" strike="noStrike">
              <a:solidFill>
                <a:srgbClr val="111111"/>
              </a:solidFill>
              <a:latin typeface="Arial"/>
              <a:ea typeface="Arial"/>
              <a:cs typeface="Arial"/>
              <a:sym typeface="Arial"/>
            </a:endParaRPr>
          </a:p>
        </p:txBody>
      </p:sp>
      <p:sp>
        <p:nvSpPr>
          <p:cNvPr id="219" name="Google Shape;219;g14351cdca71_4_0"/>
          <p:cNvSpPr/>
          <p:nvPr/>
        </p:nvSpPr>
        <p:spPr>
          <a:xfrm>
            <a:off x="3121900" y="3991675"/>
            <a:ext cx="570300" cy="284100"/>
          </a:xfrm>
          <a:prstGeom prst="leftArrow">
            <a:avLst>
              <a:gd fmla="val 50000" name="adj1"/>
              <a:gd fmla="val 50000" name="adj2"/>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 name="Google Shape;220;g14351cdca71_4_0"/>
          <p:cNvSpPr/>
          <p:nvPr/>
        </p:nvSpPr>
        <p:spPr>
          <a:xfrm>
            <a:off x="2124725" y="3713000"/>
            <a:ext cx="832200" cy="852000"/>
          </a:xfrm>
          <a:prstGeom prst="rect">
            <a:avLst/>
          </a:prstGeom>
          <a:solidFill>
            <a:schemeClr val="lt1"/>
          </a:solidFill>
          <a:ln cap="flat" cmpd="sng" w="9525">
            <a:solidFill>
              <a:srgbClr val="11111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Output</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softmax</a:t>
            </a:r>
            <a:endParaRPr b="0" i="0" sz="1400" u="none" cap="none" strike="noStrike">
              <a:solidFill>
                <a:srgbClr val="000000"/>
              </a:solidFill>
              <a:latin typeface="Arial"/>
              <a:ea typeface="Arial"/>
              <a:cs typeface="Arial"/>
              <a:sym typeface="Arial"/>
            </a:endParaRPr>
          </a:p>
        </p:txBody>
      </p:sp>
      <p:cxnSp>
        <p:nvCxnSpPr>
          <p:cNvPr id="221" name="Google Shape;221;g14351cdca71_4_0"/>
          <p:cNvCxnSpPr/>
          <p:nvPr/>
        </p:nvCxnSpPr>
        <p:spPr>
          <a:xfrm rot="10800000">
            <a:off x="1472525" y="3923375"/>
            <a:ext cx="662700" cy="0"/>
          </a:xfrm>
          <a:prstGeom prst="straightConnector1">
            <a:avLst/>
          </a:prstGeom>
          <a:noFill/>
          <a:ln cap="flat" cmpd="sng" w="9525">
            <a:solidFill>
              <a:schemeClr val="dk2"/>
            </a:solidFill>
            <a:prstDash val="solid"/>
            <a:round/>
            <a:headEnd len="sm" w="sm" type="none"/>
            <a:tailEnd len="med" w="med" type="triangle"/>
          </a:ln>
        </p:spPr>
      </p:cxnSp>
      <p:cxnSp>
        <p:nvCxnSpPr>
          <p:cNvPr id="222" name="Google Shape;222;g14351cdca71_4_0"/>
          <p:cNvCxnSpPr/>
          <p:nvPr/>
        </p:nvCxnSpPr>
        <p:spPr>
          <a:xfrm rot="10800000">
            <a:off x="1472525" y="4139000"/>
            <a:ext cx="662700" cy="0"/>
          </a:xfrm>
          <a:prstGeom prst="straightConnector1">
            <a:avLst/>
          </a:prstGeom>
          <a:noFill/>
          <a:ln cap="flat" cmpd="sng" w="9525">
            <a:solidFill>
              <a:srgbClr val="111111"/>
            </a:solidFill>
            <a:prstDash val="solid"/>
            <a:round/>
            <a:headEnd len="sm" w="sm" type="none"/>
            <a:tailEnd len="med" w="med" type="triangle"/>
          </a:ln>
        </p:spPr>
      </p:cxnSp>
      <p:cxnSp>
        <p:nvCxnSpPr>
          <p:cNvPr id="223" name="Google Shape;223;g14351cdca71_4_0"/>
          <p:cNvCxnSpPr/>
          <p:nvPr/>
        </p:nvCxnSpPr>
        <p:spPr>
          <a:xfrm rot="10800000">
            <a:off x="1472525" y="4349850"/>
            <a:ext cx="662700" cy="0"/>
          </a:xfrm>
          <a:prstGeom prst="straightConnector1">
            <a:avLst/>
          </a:prstGeom>
          <a:noFill/>
          <a:ln cap="flat" cmpd="sng" w="9525">
            <a:solidFill>
              <a:schemeClr val="dk2"/>
            </a:solidFill>
            <a:prstDash val="solid"/>
            <a:round/>
            <a:headEnd len="sm" w="sm" type="none"/>
            <a:tailEnd len="med" w="med" type="triangle"/>
          </a:ln>
        </p:spPr>
      </p:cxnSp>
      <p:sp>
        <p:nvSpPr>
          <p:cNvPr id="224" name="Google Shape;224;g14351cdca71_4_0"/>
          <p:cNvSpPr/>
          <p:nvPr/>
        </p:nvSpPr>
        <p:spPr>
          <a:xfrm>
            <a:off x="1583225" y="4186525"/>
            <a:ext cx="488400" cy="1158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1100"/>
              <a:buFont typeface="Arial"/>
              <a:buNone/>
            </a:pPr>
            <a:r>
              <a:rPr b="0" i="0" lang="en" sz="1100" u="none" cap="none" strike="noStrike">
                <a:solidFill>
                  <a:srgbClr val="111111"/>
                </a:solidFill>
                <a:latin typeface="Arial"/>
                <a:ea typeface="Arial"/>
                <a:cs typeface="Arial"/>
                <a:sym typeface="Arial"/>
              </a:rPr>
              <a:t>0.1</a:t>
            </a:r>
            <a:endParaRPr b="0" i="0" sz="1100" u="none" cap="none" strike="noStrike">
              <a:solidFill>
                <a:srgbClr val="111111"/>
              </a:solidFill>
              <a:latin typeface="Arial"/>
              <a:ea typeface="Arial"/>
              <a:cs typeface="Arial"/>
              <a:sym typeface="Arial"/>
            </a:endParaRPr>
          </a:p>
        </p:txBody>
      </p:sp>
      <p:sp>
        <p:nvSpPr>
          <p:cNvPr id="225" name="Google Shape;225;g14351cdca71_4_0"/>
          <p:cNvSpPr/>
          <p:nvPr/>
        </p:nvSpPr>
        <p:spPr>
          <a:xfrm>
            <a:off x="1583225" y="3973288"/>
            <a:ext cx="488400" cy="1158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1100"/>
              <a:buFont typeface="Arial"/>
              <a:buNone/>
            </a:pPr>
            <a:r>
              <a:rPr b="0" i="0" lang="en" sz="1100" u="none" cap="none" strike="noStrike">
                <a:solidFill>
                  <a:srgbClr val="111111"/>
                </a:solidFill>
                <a:latin typeface="Arial"/>
                <a:ea typeface="Arial"/>
                <a:cs typeface="Arial"/>
                <a:sym typeface="Arial"/>
              </a:rPr>
              <a:t>0.7</a:t>
            </a:r>
            <a:endParaRPr b="0" i="0" sz="1100" u="none" cap="none" strike="noStrike">
              <a:solidFill>
                <a:srgbClr val="111111"/>
              </a:solidFill>
              <a:latin typeface="Arial"/>
              <a:ea typeface="Arial"/>
              <a:cs typeface="Arial"/>
              <a:sym typeface="Arial"/>
            </a:endParaRPr>
          </a:p>
        </p:txBody>
      </p:sp>
      <p:sp>
        <p:nvSpPr>
          <p:cNvPr id="226" name="Google Shape;226;g14351cdca71_4_0"/>
          <p:cNvSpPr/>
          <p:nvPr/>
        </p:nvSpPr>
        <p:spPr>
          <a:xfrm>
            <a:off x="1583225" y="3732875"/>
            <a:ext cx="520800" cy="1158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1100"/>
              <a:buFont typeface="Arial"/>
              <a:buNone/>
            </a:pPr>
            <a:r>
              <a:rPr b="0" i="0" lang="en" sz="1100" u="none" cap="none" strike="noStrike">
                <a:solidFill>
                  <a:srgbClr val="111111"/>
                </a:solidFill>
                <a:latin typeface="Arial"/>
                <a:ea typeface="Arial"/>
                <a:cs typeface="Arial"/>
                <a:sym typeface="Arial"/>
              </a:rPr>
              <a:t>0.2</a:t>
            </a:r>
            <a:endParaRPr b="0" i="0" sz="1100" u="none" cap="none" strike="noStrike">
              <a:solidFill>
                <a:srgbClr val="111111"/>
              </a:solidFill>
              <a:latin typeface="Arial"/>
              <a:ea typeface="Arial"/>
              <a:cs typeface="Arial"/>
              <a:sym typeface="Arial"/>
            </a:endParaRPr>
          </a:p>
        </p:txBody>
      </p:sp>
      <p:sp>
        <p:nvSpPr>
          <p:cNvPr id="227" name="Google Shape;227;g14351cdca71_4_0"/>
          <p:cNvSpPr/>
          <p:nvPr/>
        </p:nvSpPr>
        <p:spPr>
          <a:xfrm>
            <a:off x="759925" y="3775550"/>
            <a:ext cx="705900" cy="2841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1100"/>
              <a:buFont typeface="Arial"/>
              <a:buNone/>
            </a:pPr>
            <a:r>
              <a:rPr b="0" i="0" lang="en" sz="1100" u="none" cap="none" strike="noStrike">
                <a:solidFill>
                  <a:srgbClr val="111111"/>
                </a:solidFill>
                <a:latin typeface="Arial"/>
                <a:ea typeface="Arial"/>
                <a:cs typeface="Arial"/>
                <a:sym typeface="Arial"/>
              </a:rPr>
              <a:t>Happy</a:t>
            </a:r>
            <a:endParaRPr b="0" i="0" sz="1100" u="none" cap="none" strike="noStrike">
              <a:solidFill>
                <a:srgbClr val="111111"/>
              </a:solidFill>
              <a:latin typeface="Arial"/>
              <a:ea typeface="Arial"/>
              <a:cs typeface="Arial"/>
              <a:sym typeface="Arial"/>
            </a:endParaRPr>
          </a:p>
        </p:txBody>
      </p:sp>
      <p:sp>
        <p:nvSpPr>
          <p:cNvPr id="228" name="Google Shape;228;g14351cdca71_4_0"/>
          <p:cNvSpPr/>
          <p:nvPr/>
        </p:nvSpPr>
        <p:spPr>
          <a:xfrm>
            <a:off x="568000" y="3996950"/>
            <a:ext cx="897900" cy="2841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1" i="0" lang="en" sz="1100" u="none" cap="none" strike="noStrike">
                <a:solidFill>
                  <a:srgbClr val="000000"/>
                </a:solidFill>
                <a:latin typeface="Arial"/>
                <a:ea typeface="Arial"/>
                <a:cs typeface="Arial"/>
                <a:sym typeface="Arial"/>
              </a:rPr>
              <a:t>Surprise</a:t>
            </a:r>
            <a:endParaRPr b="1" i="0" sz="1100" u="none" cap="none" strike="noStrike">
              <a:solidFill>
                <a:srgbClr val="111111"/>
              </a:solidFill>
              <a:latin typeface="Arial"/>
              <a:ea typeface="Arial"/>
              <a:cs typeface="Arial"/>
              <a:sym typeface="Arial"/>
            </a:endParaRPr>
          </a:p>
        </p:txBody>
      </p:sp>
      <p:sp>
        <p:nvSpPr>
          <p:cNvPr id="229" name="Google Shape;229;g14351cdca71_4_0"/>
          <p:cNvSpPr/>
          <p:nvPr/>
        </p:nvSpPr>
        <p:spPr>
          <a:xfrm>
            <a:off x="759925" y="4207800"/>
            <a:ext cx="705900" cy="2841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1100"/>
              <a:buFont typeface="Arial"/>
              <a:buNone/>
            </a:pPr>
            <a:r>
              <a:rPr b="0" i="0" lang="en" sz="1100" u="none" cap="none" strike="noStrike">
                <a:solidFill>
                  <a:srgbClr val="111111"/>
                </a:solidFill>
                <a:latin typeface="Arial"/>
                <a:ea typeface="Arial"/>
                <a:cs typeface="Arial"/>
                <a:sym typeface="Arial"/>
              </a:rPr>
              <a:t>Sad</a:t>
            </a:r>
            <a:endParaRPr b="0" i="0" sz="1100" u="none" cap="none" strike="noStrike">
              <a:solidFill>
                <a:srgbClr val="111111"/>
              </a:solidFill>
              <a:latin typeface="Arial"/>
              <a:ea typeface="Arial"/>
              <a:cs typeface="Arial"/>
              <a:sym typeface="Arial"/>
            </a:endParaRPr>
          </a:p>
        </p:txBody>
      </p:sp>
      <p:sp>
        <p:nvSpPr>
          <p:cNvPr id="230" name="Google Shape;230;g14351cdca71_4_0"/>
          <p:cNvSpPr/>
          <p:nvPr/>
        </p:nvSpPr>
        <p:spPr>
          <a:xfrm>
            <a:off x="2513900" y="4806900"/>
            <a:ext cx="1540800" cy="231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[_____________</a:t>
            </a:r>
            <a:endParaRPr b="0" i="0" sz="1400" u="none" cap="none" strike="noStrike">
              <a:solidFill>
                <a:srgbClr val="000000"/>
              </a:solidFill>
              <a:latin typeface="Arial"/>
              <a:ea typeface="Arial"/>
              <a:cs typeface="Arial"/>
              <a:sym typeface="Arial"/>
            </a:endParaRPr>
          </a:p>
        </p:txBody>
      </p:sp>
      <p:sp>
        <p:nvSpPr>
          <p:cNvPr id="231" name="Google Shape;231;g14351cdca71_4_0"/>
          <p:cNvSpPr/>
          <p:nvPr/>
        </p:nvSpPr>
        <p:spPr>
          <a:xfrm>
            <a:off x="5089350" y="4859300"/>
            <a:ext cx="1540800" cy="231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_________]</a:t>
            </a:r>
            <a:endParaRPr b="0" i="0" sz="1400" u="none" cap="none" strike="noStrike">
              <a:solidFill>
                <a:srgbClr val="000000"/>
              </a:solidFill>
              <a:latin typeface="Arial"/>
              <a:ea typeface="Arial"/>
              <a:cs typeface="Arial"/>
              <a:sym typeface="Arial"/>
            </a:endParaRPr>
          </a:p>
        </p:txBody>
      </p:sp>
      <p:sp>
        <p:nvSpPr>
          <p:cNvPr id="232" name="Google Shape;232;g14351cdca71_4_0"/>
          <p:cNvSpPr/>
          <p:nvPr/>
        </p:nvSpPr>
        <p:spPr>
          <a:xfrm>
            <a:off x="3193325" y="3037000"/>
            <a:ext cx="1110000" cy="231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1" i="0" lang="en" sz="1100" u="none" cap="none" strike="noStrike">
                <a:solidFill>
                  <a:srgbClr val="000000"/>
                </a:solidFill>
                <a:latin typeface="Arial"/>
                <a:ea typeface="Arial"/>
                <a:cs typeface="Arial"/>
                <a:sym typeface="Arial"/>
              </a:rPr>
              <a:t>Feature Maps</a:t>
            </a:r>
            <a:endParaRPr b="1" i="0" sz="1100" u="none" cap="none" strike="noStrike">
              <a:solidFill>
                <a:srgbClr val="000000"/>
              </a:solidFill>
              <a:latin typeface="Arial"/>
              <a:ea typeface="Arial"/>
              <a:cs typeface="Arial"/>
              <a:sym typeface="Arial"/>
            </a:endParaRPr>
          </a:p>
        </p:txBody>
      </p:sp>
      <p:sp>
        <p:nvSpPr>
          <p:cNvPr id="233" name="Google Shape;233;g14351cdca71_4_0"/>
          <p:cNvSpPr/>
          <p:nvPr/>
        </p:nvSpPr>
        <p:spPr>
          <a:xfrm>
            <a:off x="4304875" y="3006150"/>
            <a:ext cx="3151800" cy="231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_____________________________]</a:t>
            </a:r>
            <a:endParaRPr b="0" i="0" sz="1400" u="none" cap="none" strike="noStrike">
              <a:solidFill>
                <a:srgbClr val="000000"/>
              </a:solidFill>
              <a:latin typeface="Arial"/>
              <a:ea typeface="Arial"/>
              <a:cs typeface="Arial"/>
              <a:sym typeface="Arial"/>
            </a:endParaRPr>
          </a:p>
        </p:txBody>
      </p:sp>
      <p:sp>
        <p:nvSpPr>
          <p:cNvPr id="234" name="Google Shape;234;g14351cdca71_4_0"/>
          <p:cNvSpPr/>
          <p:nvPr/>
        </p:nvSpPr>
        <p:spPr>
          <a:xfrm>
            <a:off x="1033475" y="3000400"/>
            <a:ext cx="2160000" cy="231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[___________________</a:t>
            </a:r>
            <a:endParaRPr b="0" i="0" sz="1400" u="none" cap="none" strike="noStrike">
              <a:solidFill>
                <a:srgbClr val="000000"/>
              </a:solidFill>
              <a:latin typeface="Arial"/>
              <a:ea typeface="Arial"/>
              <a:cs typeface="Arial"/>
              <a:sym typeface="Arial"/>
            </a:endParaRPr>
          </a:p>
        </p:txBody>
      </p:sp>
      <p:sp>
        <p:nvSpPr>
          <p:cNvPr id="235" name="Google Shape;235;g14351cdca71_4_0"/>
          <p:cNvSpPr/>
          <p:nvPr/>
        </p:nvSpPr>
        <p:spPr>
          <a:xfrm>
            <a:off x="1014725" y="4776300"/>
            <a:ext cx="1110000" cy="231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1" i="0" lang="en" sz="1100" u="none" cap="none" strike="noStrike">
                <a:solidFill>
                  <a:srgbClr val="000000"/>
                </a:solidFill>
                <a:latin typeface="Arial"/>
                <a:ea typeface="Arial"/>
                <a:cs typeface="Arial"/>
                <a:sym typeface="Arial"/>
              </a:rPr>
              <a:t>Probabilistic Distribution</a:t>
            </a:r>
            <a:endParaRPr b="1" i="0" sz="1100" u="none" cap="none" strike="noStrike">
              <a:solidFill>
                <a:srgbClr val="000000"/>
              </a:solidFill>
              <a:latin typeface="Arial"/>
              <a:ea typeface="Arial"/>
              <a:cs typeface="Arial"/>
              <a:sym typeface="Arial"/>
            </a:endParaRPr>
          </a:p>
        </p:txBody>
      </p:sp>
      <p:pic>
        <p:nvPicPr>
          <p:cNvPr id="236" name="Google Shape;236;g14351cdca71_4_0"/>
          <p:cNvPicPr preferRelativeResize="0"/>
          <p:nvPr/>
        </p:nvPicPr>
        <p:blipFill rotWithShape="1">
          <a:blip r:embed="rId3">
            <a:alphaModFix/>
          </a:blip>
          <a:srcRect b="0" l="0" r="0" t="0"/>
          <a:stretch/>
        </p:blipFill>
        <p:spPr>
          <a:xfrm>
            <a:off x="121738" y="3554750"/>
            <a:ext cx="520787" cy="9508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g14277d402cd_1_1"/>
          <p:cNvSpPr txBox="1"/>
          <p:nvPr>
            <p:ph idx="4294967295" type="body"/>
          </p:nvPr>
        </p:nvSpPr>
        <p:spPr>
          <a:xfrm>
            <a:off x="0" y="323375"/>
            <a:ext cx="6831000" cy="4861500"/>
          </a:xfrm>
          <a:prstGeom prst="rect">
            <a:avLst/>
          </a:prstGeom>
          <a:noFill/>
          <a:ln>
            <a:noFill/>
          </a:ln>
        </p:spPr>
        <p:txBody>
          <a:bodyPr anchorCtr="0" anchor="t" bIns="91425" lIns="91425" spcFirstLastPara="1" rIns="91425" wrap="square" tIns="91425">
            <a:noAutofit/>
          </a:bodyPr>
          <a:lstStyle/>
          <a:p>
            <a:pPr indent="0" lvl="0" marL="0" rtl="0" algn="l">
              <a:lnSpc>
                <a:spcPct val="95000"/>
              </a:lnSpc>
              <a:spcBef>
                <a:spcPts val="0"/>
              </a:spcBef>
              <a:spcAft>
                <a:spcPts val="0"/>
              </a:spcAft>
              <a:buSzPts val="275"/>
              <a:buNone/>
            </a:pPr>
            <a:r>
              <a:rPr b="1" lang="en" sz="800">
                <a:latin typeface="Times New Roman"/>
                <a:ea typeface="Times New Roman"/>
                <a:cs typeface="Times New Roman"/>
                <a:sym typeface="Times New Roman"/>
              </a:rPr>
              <a:t>Model: "sequential"</a:t>
            </a:r>
            <a:endParaRPr b="1" sz="800">
              <a:latin typeface="Times New Roman"/>
              <a:ea typeface="Times New Roman"/>
              <a:cs typeface="Times New Roman"/>
              <a:sym typeface="Times New Roman"/>
            </a:endParaRPr>
          </a:p>
          <a:p>
            <a:pPr indent="0" lvl="0" marL="0" rtl="0" algn="l">
              <a:lnSpc>
                <a:spcPct val="95000"/>
              </a:lnSpc>
              <a:spcBef>
                <a:spcPts val="0"/>
              </a:spcBef>
              <a:spcAft>
                <a:spcPts val="0"/>
              </a:spcAft>
              <a:buSzPts val="275"/>
              <a:buNone/>
            </a:pPr>
            <a:r>
              <a:rPr b="1" lang="en" sz="800">
                <a:latin typeface="Times New Roman"/>
                <a:ea typeface="Times New Roman"/>
                <a:cs typeface="Times New Roman"/>
                <a:sym typeface="Times New Roman"/>
              </a:rPr>
              <a:t>__________________________________________________________________________ </a:t>
            </a:r>
            <a:endParaRPr b="1" sz="800">
              <a:latin typeface="Times New Roman"/>
              <a:ea typeface="Times New Roman"/>
              <a:cs typeface="Times New Roman"/>
              <a:sym typeface="Times New Roman"/>
            </a:endParaRPr>
          </a:p>
          <a:p>
            <a:pPr indent="0" lvl="0" marL="0" rtl="0" algn="l">
              <a:lnSpc>
                <a:spcPct val="95000"/>
              </a:lnSpc>
              <a:spcBef>
                <a:spcPts val="0"/>
              </a:spcBef>
              <a:spcAft>
                <a:spcPts val="0"/>
              </a:spcAft>
              <a:buSzPts val="275"/>
              <a:buNone/>
            </a:pPr>
            <a:r>
              <a:rPr b="1" lang="en" sz="800">
                <a:latin typeface="Times New Roman"/>
                <a:ea typeface="Times New Roman"/>
                <a:cs typeface="Times New Roman"/>
                <a:sym typeface="Times New Roman"/>
              </a:rPr>
              <a:t> Layer (type)                                      Output Shape                                    Param #   </a:t>
            </a:r>
            <a:endParaRPr b="1" sz="800">
              <a:latin typeface="Times New Roman"/>
              <a:ea typeface="Times New Roman"/>
              <a:cs typeface="Times New Roman"/>
              <a:sym typeface="Times New Roman"/>
            </a:endParaRPr>
          </a:p>
          <a:p>
            <a:pPr indent="0" lvl="0" marL="0" rtl="0" algn="l">
              <a:lnSpc>
                <a:spcPct val="95000"/>
              </a:lnSpc>
              <a:spcBef>
                <a:spcPts val="0"/>
              </a:spcBef>
              <a:spcAft>
                <a:spcPts val="0"/>
              </a:spcAft>
              <a:buSzPts val="275"/>
              <a:buNone/>
            </a:pPr>
            <a:r>
              <a:rPr b="1" lang="en" sz="800">
                <a:latin typeface="Times New Roman"/>
                <a:ea typeface="Times New Roman"/>
                <a:cs typeface="Times New Roman"/>
                <a:sym typeface="Times New Roman"/>
              </a:rPr>
              <a:t>=================================================================</a:t>
            </a:r>
            <a:endParaRPr b="1" sz="800">
              <a:latin typeface="Times New Roman"/>
              <a:ea typeface="Times New Roman"/>
              <a:cs typeface="Times New Roman"/>
              <a:sym typeface="Times New Roman"/>
            </a:endParaRPr>
          </a:p>
          <a:p>
            <a:pPr indent="0" lvl="0" marL="0" rtl="0" algn="l">
              <a:lnSpc>
                <a:spcPct val="95000"/>
              </a:lnSpc>
              <a:spcBef>
                <a:spcPts val="0"/>
              </a:spcBef>
              <a:spcAft>
                <a:spcPts val="0"/>
              </a:spcAft>
              <a:buSzPts val="275"/>
              <a:buNone/>
            </a:pPr>
            <a:r>
              <a:rPr b="1" lang="en" sz="800">
                <a:latin typeface="Times New Roman"/>
                <a:ea typeface="Times New Roman"/>
                <a:cs typeface="Times New Roman"/>
                <a:sym typeface="Times New Roman"/>
              </a:rPr>
              <a:t> conv2d (Conv2D)                             (None, 46, 46, 64)                                640       </a:t>
            </a:r>
            <a:endParaRPr b="1" sz="800">
              <a:latin typeface="Times New Roman"/>
              <a:ea typeface="Times New Roman"/>
              <a:cs typeface="Times New Roman"/>
              <a:sym typeface="Times New Roman"/>
            </a:endParaRPr>
          </a:p>
          <a:p>
            <a:pPr indent="0" lvl="0" marL="0" rtl="0" algn="l">
              <a:lnSpc>
                <a:spcPct val="95000"/>
              </a:lnSpc>
              <a:spcBef>
                <a:spcPts val="0"/>
              </a:spcBef>
              <a:spcAft>
                <a:spcPts val="0"/>
              </a:spcAft>
              <a:buSzPts val="275"/>
              <a:buNone/>
            </a:pPr>
            <a:r>
              <a:rPr b="1" lang="en" sz="800">
                <a:latin typeface="Times New Roman"/>
                <a:ea typeface="Times New Roman"/>
                <a:cs typeface="Times New Roman"/>
                <a:sym typeface="Times New Roman"/>
              </a:rPr>
              <a:t>                                                                 </a:t>
            </a:r>
            <a:endParaRPr b="1" sz="800">
              <a:latin typeface="Times New Roman"/>
              <a:ea typeface="Times New Roman"/>
              <a:cs typeface="Times New Roman"/>
              <a:sym typeface="Times New Roman"/>
            </a:endParaRPr>
          </a:p>
          <a:p>
            <a:pPr indent="0" lvl="0" marL="0" rtl="0" algn="l">
              <a:lnSpc>
                <a:spcPct val="95000"/>
              </a:lnSpc>
              <a:spcBef>
                <a:spcPts val="0"/>
              </a:spcBef>
              <a:spcAft>
                <a:spcPts val="0"/>
              </a:spcAft>
              <a:buSzPts val="275"/>
              <a:buNone/>
            </a:pPr>
            <a:r>
              <a:rPr b="1" lang="en" sz="800">
                <a:latin typeface="Times New Roman"/>
                <a:ea typeface="Times New Roman"/>
                <a:cs typeface="Times New Roman"/>
                <a:sym typeface="Times New Roman"/>
              </a:rPr>
              <a:t> conv2d_1 (Conv2D)                         (None, 46, 46, 64)                                36928     </a:t>
            </a:r>
            <a:endParaRPr b="1" sz="800">
              <a:latin typeface="Times New Roman"/>
              <a:ea typeface="Times New Roman"/>
              <a:cs typeface="Times New Roman"/>
              <a:sym typeface="Times New Roman"/>
            </a:endParaRPr>
          </a:p>
          <a:p>
            <a:pPr indent="0" lvl="0" marL="0" rtl="0" algn="l">
              <a:lnSpc>
                <a:spcPct val="95000"/>
              </a:lnSpc>
              <a:spcBef>
                <a:spcPts val="0"/>
              </a:spcBef>
              <a:spcAft>
                <a:spcPts val="0"/>
              </a:spcAft>
              <a:buSzPts val="275"/>
              <a:buNone/>
            </a:pPr>
            <a:r>
              <a:rPr b="1" lang="en" sz="800">
                <a:latin typeface="Times New Roman"/>
                <a:ea typeface="Times New Roman"/>
                <a:cs typeface="Times New Roman"/>
                <a:sym typeface="Times New Roman"/>
              </a:rPr>
              <a:t>                                                                 </a:t>
            </a:r>
            <a:endParaRPr b="1" sz="800">
              <a:latin typeface="Times New Roman"/>
              <a:ea typeface="Times New Roman"/>
              <a:cs typeface="Times New Roman"/>
              <a:sym typeface="Times New Roman"/>
            </a:endParaRPr>
          </a:p>
          <a:p>
            <a:pPr indent="0" lvl="0" marL="0" rtl="0" algn="l">
              <a:lnSpc>
                <a:spcPct val="95000"/>
              </a:lnSpc>
              <a:spcBef>
                <a:spcPts val="0"/>
              </a:spcBef>
              <a:spcAft>
                <a:spcPts val="0"/>
              </a:spcAft>
              <a:buSzPts val="275"/>
              <a:buNone/>
            </a:pPr>
            <a:r>
              <a:rPr b="1" lang="en" sz="800">
                <a:latin typeface="Times New Roman"/>
                <a:ea typeface="Times New Roman"/>
                <a:cs typeface="Times New Roman"/>
                <a:sym typeface="Times New Roman"/>
              </a:rPr>
              <a:t> batch_normalization (BatchN        (None, 46, 46, 64)                                256       </a:t>
            </a:r>
            <a:endParaRPr b="1" sz="800">
              <a:latin typeface="Times New Roman"/>
              <a:ea typeface="Times New Roman"/>
              <a:cs typeface="Times New Roman"/>
              <a:sym typeface="Times New Roman"/>
            </a:endParaRPr>
          </a:p>
          <a:p>
            <a:pPr indent="0" lvl="0" marL="0" rtl="0" algn="l">
              <a:lnSpc>
                <a:spcPct val="95000"/>
              </a:lnSpc>
              <a:spcBef>
                <a:spcPts val="0"/>
              </a:spcBef>
              <a:spcAft>
                <a:spcPts val="0"/>
              </a:spcAft>
              <a:buSzPts val="275"/>
              <a:buNone/>
            </a:pPr>
            <a:r>
              <a:rPr b="1" lang="en" sz="800">
                <a:latin typeface="Times New Roman"/>
                <a:ea typeface="Times New Roman"/>
                <a:cs typeface="Times New Roman"/>
                <a:sym typeface="Times New Roman"/>
              </a:rPr>
              <a:t> ormalization)                                                   </a:t>
            </a:r>
            <a:endParaRPr b="1" sz="800">
              <a:latin typeface="Times New Roman"/>
              <a:ea typeface="Times New Roman"/>
              <a:cs typeface="Times New Roman"/>
              <a:sym typeface="Times New Roman"/>
            </a:endParaRPr>
          </a:p>
          <a:p>
            <a:pPr indent="0" lvl="0" marL="0" rtl="0" algn="l">
              <a:lnSpc>
                <a:spcPct val="95000"/>
              </a:lnSpc>
              <a:spcBef>
                <a:spcPts val="0"/>
              </a:spcBef>
              <a:spcAft>
                <a:spcPts val="0"/>
              </a:spcAft>
              <a:buSzPts val="275"/>
              <a:buNone/>
            </a:pPr>
            <a:r>
              <a:rPr b="1" lang="en" sz="800">
                <a:latin typeface="Times New Roman"/>
                <a:ea typeface="Times New Roman"/>
                <a:cs typeface="Times New Roman"/>
                <a:sym typeface="Times New Roman"/>
              </a:rPr>
              <a:t>                                                                 </a:t>
            </a:r>
            <a:endParaRPr b="1" sz="800">
              <a:latin typeface="Times New Roman"/>
              <a:ea typeface="Times New Roman"/>
              <a:cs typeface="Times New Roman"/>
              <a:sym typeface="Times New Roman"/>
            </a:endParaRPr>
          </a:p>
          <a:p>
            <a:pPr indent="0" lvl="0" marL="0" rtl="0" algn="l">
              <a:lnSpc>
                <a:spcPct val="95000"/>
              </a:lnSpc>
              <a:spcBef>
                <a:spcPts val="0"/>
              </a:spcBef>
              <a:spcAft>
                <a:spcPts val="0"/>
              </a:spcAft>
              <a:buSzPts val="275"/>
              <a:buNone/>
            </a:pPr>
            <a:r>
              <a:rPr b="1" lang="en" sz="800">
                <a:latin typeface="Times New Roman"/>
                <a:ea typeface="Times New Roman"/>
                <a:cs typeface="Times New Roman"/>
                <a:sym typeface="Times New Roman"/>
              </a:rPr>
              <a:t> max_pooling2d (MaxPooling2D     (None, 23, 23, 64)                                 0         </a:t>
            </a:r>
            <a:endParaRPr b="1" sz="800">
              <a:latin typeface="Times New Roman"/>
              <a:ea typeface="Times New Roman"/>
              <a:cs typeface="Times New Roman"/>
              <a:sym typeface="Times New Roman"/>
            </a:endParaRPr>
          </a:p>
          <a:p>
            <a:pPr indent="0" lvl="0" marL="0" rtl="0" algn="l">
              <a:lnSpc>
                <a:spcPct val="95000"/>
              </a:lnSpc>
              <a:spcBef>
                <a:spcPts val="0"/>
              </a:spcBef>
              <a:spcAft>
                <a:spcPts val="0"/>
              </a:spcAft>
              <a:buSzPts val="275"/>
              <a:buNone/>
            </a:pPr>
            <a:r>
              <a:rPr b="1" lang="en" sz="800">
                <a:latin typeface="Times New Roman"/>
                <a:ea typeface="Times New Roman"/>
                <a:cs typeface="Times New Roman"/>
                <a:sym typeface="Times New Roman"/>
              </a:rPr>
              <a:t> )                                                                </a:t>
            </a:r>
            <a:endParaRPr b="1" sz="800">
              <a:latin typeface="Times New Roman"/>
              <a:ea typeface="Times New Roman"/>
              <a:cs typeface="Times New Roman"/>
              <a:sym typeface="Times New Roman"/>
            </a:endParaRPr>
          </a:p>
          <a:p>
            <a:pPr indent="0" lvl="0" marL="0" rtl="0" algn="l">
              <a:lnSpc>
                <a:spcPct val="95000"/>
              </a:lnSpc>
              <a:spcBef>
                <a:spcPts val="0"/>
              </a:spcBef>
              <a:spcAft>
                <a:spcPts val="0"/>
              </a:spcAft>
              <a:buSzPts val="275"/>
              <a:buNone/>
            </a:pPr>
            <a:r>
              <a:rPr b="1" lang="en" sz="800">
                <a:latin typeface="Times New Roman"/>
                <a:ea typeface="Times New Roman"/>
                <a:cs typeface="Times New Roman"/>
                <a:sym typeface="Times New Roman"/>
              </a:rPr>
              <a:t>                                                                 </a:t>
            </a:r>
            <a:endParaRPr b="1" sz="800">
              <a:latin typeface="Times New Roman"/>
              <a:ea typeface="Times New Roman"/>
              <a:cs typeface="Times New Roman"/>
              <a:sym typeface="Times New Roman"/>
            </a:endParaRPr>
          </a:p>
          <a:p>
            <a:pPr indent="0" lvl="0" marL="0" rtl="0" algn="l">
              <a:lnSpc>
                <a:spcPct val="95000"/>
              </a:lnSpc>
              <a:spcBef>
                <a:spcPts val="0"/>
              </a:spcBef>
              <a:spcAft>
                <a:spcPts val="0"/>
              </a:spcAft>
              <a:buSzPts val="275"/>
              <a:buNone/>
            </a:pPr>
            <a:r>
              <a:rPr b="1" lang="en" sz="800">
                <a:latin typeface="Times New Roman"/>
                <a:ea typeface="Times New Roman"/>
                <a:cs typeface="Times New Roman"/>
                <a:sym typeface="Times New Roman"/>
              </a:rPr>
              <a:t> dropout (Dropout)                            (None, 23, 23, 64)                                 0         </a:t>
            </a:r>
            <a:endParaRPr b="1" sz="800">
              <a:latin typeface="Times New Roman"/>
              <a:ea typeface="Times New Roman"/>
              <a:cs typeface="Times New Roman"/>
              <a:sym typeface="Times New Roman"/>
            </a:endParaRPr>
          </a:p>
          <a:p>
            <a:pPr indent="0" lvl="0" marL="0" rtl="0" algn="l">
              <a:lnSpc>
                <a:spcPct val="95000"/>
              </a:lnSpc>
              <a:spcBef>
                <a:spcPts val="0"/>
              </a:spcBef>
              <a:spcAft>
                <a:spcPts val="0"/>
              </a:spcAft>
              <a:buSzPts val="275"/>
              <a:buNone/>
            </a:pPr>
            <a:r>
              <a:rPr b="1" lang="en" sz="800">
                <a:latin typeface="Times New Roman"/>
                <a:ea typeface="Times New Roman"/>
                <a:cs typeface="Times New Roman"/>
                <a:sym typeface="Times New Roman"/>
              </a:rPr>
              <a:t>                                                                  </a:t>
            </a:r>
            <a:endParaRPr b="1" sz="800">
              <a:latin typeface="Times New Roman"/>
              <a:ea typeface="Times New Roman"/>
              <a:cs typeface="Times New Roman"/>
              <a:sym typeface="Times New Roman"/>
            </a:endParaRPr>
          </a:p>
          <a:p>
            <a:pPr indent="0" lvl="0" marL="0" rtl="0" algn="l">
              <a:lnSpc>
                <a:spcPct val="95000"/>
              </a:lnSpc>
              <a:spcBef>
                <a:spcPts val="0"/>
              </a:spcBef>
              <a:spcAft>
                <a:spcPts val="0"/>
              </a:spcAft>
              <a:buSzPts val="275"/>
              <a:buNone/>
            </a:pPr>
            <a:r>
              <a:rPr b="1" lang="en" sz="800">
                <a:latin typeface="Times New Roman"/>
                <a:ea typeface="Times New Roman"/>
                <a:cs typeface="Times New Roman"/>
                <a:sym typeface="Times New Roman"/>
              </a:rPr>
              <a:t> conv2d_2 (Conv2D)                          (None, 23, 23, 128)                              73856     </a:t>
            </a:r>
            <a:endParaRPr b="1" sz="800">
              <a:latin typeface="Times New Roman"/>
              <a:ea typeface="Times New Roman"/>
              <a:cs typeface="Times New Roman"/>
              <a:sym typeface="Times New Roman"/>
            </a:endParaRPr>
          </a:p>
          <a:p>
            <a:pPr indent="0" lvl="0" marL="0" rtl="0" algn="l">
              <a:lnSpc>
                <a:spcPct val="95000"/>
              </a:lnSpc>
              <a:spcBef>
                <a:spcPts val="0"/>
              </a:spcBef>
              <a:spcAft>
                <a:spcPts val="0"/>
              </a:spcAft>
              <a:buSzPts val="275"/>
              <a:buNone/>
            </a:pPr>
            <a:r>
              <a:rPr b="1" lang="en" sz="800">
                <a:latin typeface="Times New Roman"/>
                <a:ea typeface="Times New Roman"/>
                <a:cs typeface="Times New Roman"/>
                <a:sym typeface="Times New Roman"/>
              </a:rPr>
              <a:t>                                                                  </a:t>
            </a:r>
            <a:endParaRPr b="1" sz="800">
              <a:latin typeface="Times New Roman"/>
              <a:ea typeface="Times New Roman"/>
              <a:cs typeface="Times New Roman"/>
              <a:sym typeface="Times New Roman"/>
            </a:endParaRPr>
          </a:p>
          <a:p>
            <a:pPr indent="0" lvl="0" marL="0" rtl="0" algn="l">
              <a:lnSpc>
                <a:spcPct val="95000"/>
              </a:lnSpc>
              <a:spcBef>
                <a:spcPts val="0"/>
              </a:spcBef>
              <a:spcAft>
                <a:spcPts val="0"/>
              </a:spcAft>
              <a:buSzPts val="275"/>
              <a:buNone/>
            </a:pPr>
            <a:r>
              <a:rPr b="1" lang="en" sz="800">
                <a:latin typeface="Times New Roman"/>
                <a:ea typeface="Times New Roman"/>
                <a:cs typeface="Times New Roman"/>
                <a:sym typeface="Times New Roman"/>
              </a:rPr>
              <a:t> batch_normalization_1 (Batc          (None, 23, 23, 128)                              512       </a:t>
            </a:r>
            <a:endParaRPr b="1" sz="800">
              <a:latin typeface="Times New Roman"/>
              <a:ea typeface="Times New Roman"/>
              <a:cs typeface="Times New Roman"/>
              <a:sym typeface="Times New Roman"/>
            </a:endParaRPr>
          </a:p>
          <a:p>
            <a:pPr indent="0" lvl="0" marL="0" rtl="0" algn="l">
              <a:lnSpc>
                <a:spcPct val="95000"/>
              </a:lnSpc>
              <a:spcBef>
                <a:spcPts val="0"/>
              </a:spcBef>
              <a:spcAft>
                <a:spcPts val="0"/>
              </a:spcAft>
              <a:buSzPts val="275"/>
              <a:buNone/>
            </a:pPr>
            <a:r>
              <a:rPr b="1" lang="en" sz="800">
                <a:latin typeface="Times New Roman"/>
                <a:ea typeface="Times New Roman"/>
                <a:cs typeface="Times New Roman"/>
                <a:sym typeface="Times New Roman"/>
              </a:rPr>
              <a:t> hNormalization)                                                 </a:t>
            </a:r>
            <a:endParaRPr b="1" sz="800">
              <a:latin typeface="Times New Roman"/>
              <a:ea typeface="Times New Roman"/>
              <a:cs typeface="Times New Roman"/>
              <a:sym typeface="Times New Roman"/>
            </a:endParaRPr>
          </a:p>
          <a:p>
            <a:pPr indent="0" lvl="0" marL="0" rtl="0" algn="l">
              <a:lnSpc>
                <a:spcPct val="95000"/>
              </a:lnSpc>
              <a:spcBef>
                <a:spcPts val="0"/>
              </a:spcBef>
              <a:spcAft>
                <a:spcPts val="0"/>
              </a:spcAft>
              <a:buSzPts val="275"/>
              <a:buNone/>
            </a:pPr>
            <a:r>
              <a:rPr b="1" lang="en" sz="800">
                <a:latin typeface="Times New Roman"/>
                <a:ea typeface="Times New Roman"/>
                <a:cs typeface="Times New Roman"/>
                <a:sym typeface="Times New Roman"/>
              </a:rPr>
              <a:t>                                                                 </a:t>
            </a:r>
            <a:endParaRPr b="1" sz="800">
              <a:latin typeface="Times New Roman"/>
              <a:ea typeface="Times New Roman"/>
              <a:cs typeface="Times New Roman"/>
              <a:sym typeface="Times New Roman"/>
            </a:endParaRPr>
          </a:p>
          <a:p>
            <a:pPr indent="0" lvl="0" marL="0" rtl="0" algn="l">
              <a:lnSpc>
                <a:spcPct val="95000"/>
              </a:lnSpc>
              <a:spcBef>
                <a:spcPts val="0"/>
              </a:spcBef>
              <a:spcAft>
                <a:spcPts val="0"/>
              </a:spcAft>
              <a:buSzPts val="275"/>
              <a:buNone/>
            </a:pPr>
            <a:r>
              <a:rPr b="1" lang="en" sz="800">
                <a:latin typeface="Times New Roman"/>
                <a:ea typeface="Times New Roman"/>
                <a:cs typeface="Times New Roman"/>
                <a:sym typeface="Times New Roman"/>
              </a:rPr>
              <a:t> conv2d_3 (Conv2D)                          (None, 23, 23, 128)                              147584    </a:t>
            </a:r>
            <a:endParaRPr b="1" sz="800">
              <a:latin typeface="Times New Roman"/>
              <a:ea typeface="Times New Roman"/>
              <a:cs typeface="Times New Roman"/>
              <a:sym typeface="Times New Roman"/>
            </a:endParaRPr>
          </a:p>
          <a:p>
            <a:pPr indent="0" lvl="0" marL="0" rtl="0" algn="l">
              <a:lnSpc>
                <a:spcPct val="95000"/>
              </a:lnSpc>
              <a:spcBef>
                <a:spcPts val="0"/>
              </a:spcBef>
              <a:spcAft>
                <a:spcPts val="0"/>
              </a:spcAft>
              <a:buSzPts val="275"/>
              <a:buNone/>
            </a:pPr>
            <a:r>
              <a:rPr b="1" lang="en" sz="800">
                <a:latin typeface="Times New Roman"/>
                <a:ea typeface="Times New Roman"/>
                <a:cs typeface="Times New Roman"/>
                <a:sym typeface="Times New Roman"/>
              </a:rPr>
              <a:t>                                                                 </a:t>
            </a:r>
            <a:endParaRPr b="1" sz="800">
              <a:latin typeface="Times New Roman"/>
              <a:ea typeface="Times New Roman"/>
              <a:cs typeface="Times New Roman"/>
              <a:sym typeface="Times New Roman"/>
            </a:endParaRPr>
          </a:p>
          <a:p>
            <a:pPr indent="0" lvl="0" marL="0" rtl="0" algn="l">
              <a:lnSpc>
                <a:spcPct val="95000"/>
              </a:lnSpc>
              <a:spcBef>
                <a:spcPts val="0"/>
              </a:spcBef>
              <a:spcAft>
                <a:spcPts val="0"/>
              </a:spcAft>
              <a:buSzPts val="275"/>
              <a:buNone/>
            </a:pPr>
            <a:r>
              <a:rPr b="1" lang="en" sz="800">
                <a:latin typeface="Times New Roman"/>
                <a:ea typeface="Times New Roman"/>
                <a:cs typeface="Times New Roman"/>
                <a:sym typeface="Times New Roman"/>
              </a:rPr>
              <a:t> batch_normalization_2 (Batc          (None, 23, 23, 128)                              512       </a:t>
            </a:r>
            <a:endParaRPr b="1" sz="800">
              <a:latin typeface="Times New Roman"/>
              <a:ea typeface="Times New Roman"/>
              <a:cs typeface="Times New Roman"/>
              <a:sym typeface="Times New Roman"/>
            </a:endParaRPr>
          </a:p>
          <a:p>
            <a:pPr indent="0" lvl="0" marL="0" rtl="0" algn="l">
              <a:lnSpc>
                <a:spcPct val="95000"/>
              </a:lnSpc>
              <a:spcBef>
                <a:spcPts val="0"/>
              </a:spcBef>
              <a:spcAft>
                <a:spcPts val="0"/>
              </a:spcAft>
              <a:buSzPts val="275"/>
              <a:buNone/>
            </a:pPr>
            <a:r>
              <a:rPr b="1" lang="en" sz="800">
                <a:latin typeface="Times New Roman"/>
                <a:ea typeface="Times New Roman"/>
                <a:cs typeface="Times New Roman"/>
                <a:sym typeface="Times New Roman"/>
              </a:rPr>
              <a:t> hNormalization)                                                 </a:t>
            </a:r>
            <a:endParaRPr b="1" sz="800">
              <a:latin typeface="Times New Roman"/>
              <a:ea typeface="Times New Roman"/>
              <a:cs typeface="Times New Roman"/>
              <a:sym typeface="Times New Roman"/>
            </a:endParaRPr>
          </a:p>
          <a:p>
            <a:pPr indent="0" lvl="0" marL="0" rtl="0" algn="l">
              <a:lnSpc>
                <a:spcPct val="95000"/>
              </a:lnSpc>
              <a:spcBef>
                <a:spcPts val="0"/>
              </a:spcBef>
              <a:spcAft>
                <a:spcPts val="0"/>
              </a:spcAft>
              <a:buSzPts val="275"/>
              <a:buNone/>
            </a:pPr>
            <a:r>
              <a:rPr b="1" lang="en" sz="800">
                <a:latin typeface="Times New Roman"/>
                <a:ea typeface="Times New Roman"/>
                <a:cs typeface="Times New Roman"/>
                <a:sym typeface="Times New Roman"/>
              </a:rPr>
              <a:t>                                                                 </a:t>
            </a:r>
            <a:endParaRPr b="1" sz="800">
              <a:latin typeface="Times New Roman"/>
              <a:ea typeface="Times New Roman"/>
              <a:cs typeface="Times New Roman"/>
              <a:sym typeface="Times New Roman"/>
            </a:endParaRPr>
          </a:p>
          <a:p>
            <a:pPr indent="0" lvl="0" marL="0" rtl="0" algn="l">
              <a:lnSpc>
                <a:spcPct val="95000"/>
              </a:lnSpc>
              <a:spcBef>
                <a:spcPts val="0"/>
              </a:spcBef>
              <a:spcAft>
                <a:spcPts val="0"/>
              </a:spcAft>
              <a:buSzPts val="275"/>
              <a:buNone/>
            </a:pPr>
            <a:r>
              <a:rPr b="1" lang="en" sz="800">
                <a:latin typeface="Times New Roman"/>
                <a:ea typeface="Times New Roman"/>
                <a:cs typeface="Times New Roman"/>
                <a:sym typeface="Times New Roman"/>
              </a:rPr>
              <a:t> max_pooling2d_1 (MaxPooling      (None, 11, 11, 128)                               0         </a:t>
            </a:r>
            <a:endParaRPr b="1" sz="800">
              <a:latin typeface="Times New Roman"/>
              <a:ea typeface="Times New Roman"/>
              <a:cs typeface="Times New Roman"/>
              <a:sym typeface="Times New Roman"/>
            </a:endParaRPr>
          </a:p>
          <a:p>
            <a:pPr indent="0" lvl="0" marL="0" rtl="0" algn="l">
              <a:lnSpc>
                <a:spcPct val="95000"/>
              </a:lnSpc>
              <a:spcBef>
                <a:spcPts val="0"/>
              </a:spcBef>
              <a:spcAft>
                <a:spcPts val="0"/>
              </a:spcAft>
              <a:buSzPts val="275"/>
              <a:buNone/>
            </a:pPr>
            <a:r>
              <a:rPr b="1" lang="en" sz="800">
                <a:latin typeface="Times New Roman"/>
                <a:ea typeface="Times New Roman"/>
                <a:cs typeface="Times New Roman"/>
                <a:sym typeface="Times New Roman"/>
              </a:rPr>
              <a:t> 2D)                                                             </a:t>
            </a:r>
            <a:endParaRPr b="1" sz="800">
              <a:latin typeface="Times New Roman"/>
              <a:ea typeface="Times New Roman"/>
              <a:cs typeface="Times New Roman"/>
              <a:sym typeface="Times New Roman"/>
            </a:endParaRPr>
          </a:p>
          <a:p>
            <a:pPr indent="0" lvl="0" marL="0" rtl="0" algn="l">
              <a:lnSpc>
                <a:spcPct val="95000"/>
              </a:lnSpc>
              <a:spcBef>
                <a:spcPts val="0"/>
              </a:spcBef>
              <a:spcAft>
                <a:spcPts val="0"/>
              </a:spcAft>
              <a:buSzPts val="275"/>
              <a:buNone/>
            </a:pPr>
            <a:r>
              <a:rPr b="1" lang="en" sz="800">
                <a:latin typeface="Times New Roman"/>
                <a:ea typeface="Times New Roman"/>
                <a:cs typeface="Times New Roman"/>
                <a:sym typeface="Times New Roman"/>
              </a:rPr>
              <a:t>                                                                 </a:t>
            </a:r>
            <a:endParaRPr b="1" sz="800">
              <a:latin typeface="Times New Roman"/>
              <a:ea typeface="Times New Roman"/>
              <a:cs typeface="Times New Roman"/>
              <a:sym typeface="Times New Roman"/>
            </a:endParaRPr>
          </a:p>
          <a:p>
            <a:pPr indent="0" lvl="0" marL="0" rtl="0" algn="l">
              <a:lnSpc>
                <a:spcPct val="95000"/>
              </a:lnSpc>
              <a:spcBef>
                <a:spcPts val="0"/>
              </a:spcBef>
              <a:spcAft>
                <a:spcPts val="0"/>
              </a:spcAft>
              <a:buSzPts val="275"/>
              <a:buNone/>
            </a:pPr>
            <a:r>
              <a:rPr b="1" lang="en" sz="800">
                <a:latin typeface="Times New Roman"/>
                <a:ea typeface="Times New Roman"/>
                <a:cs typeface="Times New Roman"/>
                <a:sym typeface="Times New Roman"/>
              </a:rPr>
              <a:t> dropout_1 (Dropout)                       (None, 11, 11, 128)                                0         </a:t>
            </a:r>
            <a:endParaRPr b="1" sz="800">
              <a:latin typeface="Times New Roman"/>
              <a:ea typeface="Times New Roman"/>
              <a:cs typeface="Times New Roman"/>
              <a:sym typeface="Times New Roman"/>
            </a:endParaRPr>
          </a:p>
          <a:p>
            <a:pPr indent="0" lvl="0" marL="0" rtl="0" algn="l">
              <a:lnSpc>
                <a:spcPct val="95000"/>
              </a:lnSpc>
              <a:spcBef>
                <a:spcPts val="0"/>
              </a:spcBef>
              <a:spcAft>
                <a:spcPts val="0"/>
              </a:spcAft>
              <a:buSzPts val="275"/>
              <a:buNone/>
            </a:pPr>
            <a:r>
              <a:rPr b="1" lang="en" sz="800">
                <a:latin typeface="Times New Roman"/>
                <a:ea typeface="Times New Roman"/>
                <a:cs typeface="Times New Roman"/>
                <a:sym typeface="Times New Roman"/>
              </a:rPr>
              <a:t>                                                                 </a:t>
            </a:r>
            <a:endParaRPr b="1" sz="800">
              <a:latin typeface="Times New Roman"/>
              <a:ea typeface="Times New Roman"/>
              <a:cs typeface="Times New Roman"/>
              <a:sym typeface="Times New Roman"/>
            </a:endParaRPr>
          </a:p>
          <a:p>
            <a:pPr indent="0" lvl="0" marL="0" rtl="0" algn="l">
              <a:lnSpc>
                <a:spcPct val="95000"/>
              </a:lnSpc>
              <a:spcBef>
                <a:spcPts val="0"/>
              </a:spcBef>
              <a:spcAft>
                <a:spcPts val="0"/>
              </a:spcAft>
              <a:buSzPts val="275"/>
              <a:buNone/>
            </a:pPr>
            <a:r>
              <a:rPr b="1" lang="en" sz="800">
                <a:latin typeface="Times New Roman"/>
                <a:ea typeface="Times New Roman"/>
                <a:cs typeface="Times New Roman"/>
                <a:sym typeface="Times New Roman"/>
              </a:rPr>
              <a:t> conv2d_4 (Conv2D)                         (None, 11, 11, 256)                                295168    </a:t>
            </a:r>
            <a:endParaRPr b="1" sz="800">
              <a:latin typeface="Times New Roman"/>
              <a:ea typeface="Times New Roman"/>
              <a:cs typeface="Times New Roman"/>
              <a:sym typeface="Times New Roman"/>
            </a:endParaRPr>
          </a:p>
          <a:p>
            <a:pPr indent="0" lvl="0" marL="0" rtl="0" algn="l">
              <a:lnSpc>
                <a:spcPct val="95000"/>
              </a:lnSpc>
              <a:spcBef>
                <a:spcPts val="0"/>
              </a:spcBef>
              <a:spcAft>
                <a:spcPts val="0"/>
              </a:spcAft>
              <a:buSzPts val="275"/>
              <a:buNone/>
            </a:pPr>
            <a:r>
              <a:rPr b="1" lang="en" sz="800">
                <a:latin typeface="Times New Roman"/>
                <a:ea typeface="Times New Roman"/>
                <a:cs typeface="Times New Roman"/>
                <a:sym typeface="Times New Roman"/>
              </a:rPr>
              <a:t>                                                                 </a:t>
            </a:r>
            <a:endParaRPr b="1" sz="800">
              <a:latin typeface="Times New Roman"/>
              <a:ea typeface="Times New Roman"/>
              <a:cs typeface="Times New Roman"/>
              <a:sym typeface="Times New Roman"/>
            </a:endParaRPr>
          </a:p>
          <a:p>
            <a:pPr indent="0" lvl="0" marL="0" rtl="0" algn="l">
              <a:lnSpc>
                <a:spcPct val="95000"/>
              </a:lnSpc>
              <a:spcBef>
                <a:spcPts val="0"/>
              </a:spcBef>
              <a:spcAft>
                <a:spcPts val="0"/>
              </a:spcAft>
              <a:buSzPts val="275"/>
              <a:buNone/>
            </a:pPr>
            <a:r>
              <a:rPr b="1" lang="en" sz="800">
                <a:latin typeface="Times New Roman"/>
                <a:ea typeface="Times New Roman"/>
                <a:cs typeface="Times New Roman"/>
                <a:sym typeface="Times New Roman"/>
              </a:rPr>
              <a:t> batch_normalization_3 (Batc         (None, 11, 11, 256)                                1024      </a:t>
            </a:r>
            <a:endParaRPr b="1" sz="800">
              <a:latin typeface="Times New Roman"/>
              <a:ea typeface="Times New Roman"/>
              <a:cs typeface="Times New Roman"/>
              <a:sym typeface="Times New Roman"/>
            </a:endParaRPr>
          </a:p>
          <a:p>
            <a:pPr indent="0" lvl="0" marL="0" rtl="0" algn="l">
              <a:lnSpc>
                <a:spcPct val="95000"/>
              </a:lnSpc>
              <a:spcBef>
                <a:spcPts val="0"/>
              </a:spcBef>
              <a:spcAft>
                <a:spcPts val="0"/>
              </a:spcAft>
              <a:buSzPts val="275"/>
              <a:buNone/>
            </a:pPr>
            <a:r>
              <a:rPr b="1" lang="en" sz="800">
                <a:latin typeface="Times New Roman"/>
                <a:ea typeface="Times New Roman"/>
                <a:cs typeface="Times New Roman"/>
                <a:sym typeface="Times New Roman"/>
              </a:rPr>
              <a:t> hNormalization)                                                 </a:t>
            </a:r>
            <a:endParaRPr b="1" sz="800">
              <a:latin typeface="Times New Roman"/>
              <a:ea typeface="Times New Roman"/>
              <a:cs typeface="Times New Roman"/>
              <a:sym typeface="Times New Roman"/>
            </a:endParaRPr>
          </a:p>
          <a:p>
            <a:pPr indent="0" lvl="0" marL="0" rtl="0" algn="l">
              <a:lnSpc>
                <a:spcPct val="95000"/>
              </a:lnSpc>
              <a:spcBef>
                <a:spcPts val="0"/>
              </a:spcBef>
              <a:spcAft>
                <a:spcPts val="0"/>
              </a:spcAft>
              <a:buSzPts val="275"/>
              <a:buNone/>
            </a:pPr>
            <a:r>
              <a:rPr b="1" lang="en" sz="800">
                <a:latin typeface="Times New Roman"/>
                <a:ea typeface="Times New Roman"/>
                <a:cs typeface="Times New Roman"/>
                <a:sym typeface="Times New Roman"/>
              </a:rPr>
              <a:t>                                                                 </a:t>
            </a:r>
            <a:endParaRPr b="1" sz="800">
              <a:latin typeface="Times New Roman"/>
              <a:ea typeface="Times New Roman"/>
              <a:cs typeface="Times New Roman"/>
              <a:sym typeface="Times New Roman"/>
            </a:endParaRPr>
          </a:p>
          <a:p>
            <a:pPr indent="0" lvl="0" marL="0" rtl="0" algn="l">
              <a:lnSpc>
                <a:spcPct val="95000"/>
              </a:lnSpc>
              <a:spcBef>
                <a:spcPts val="0"/>
              </a:spcBef>
              <a:spcAft>
                <a:spcPts val="0"/>
              </a:spcAft>
              <a:buSzPts val="275"/>
              <a:buNone/>
            </a:pPr>
            <a:r>
              <a:rPr b="1" lang="en" sz="800">
                <a:latin typeface="Times New Roman"/>
                <a:ea typeface="Times New Roman"/>
                <a:cs typeface="Times New Roman"/>
                <a:sym typeface="Times New Roman"/>
              </a:rPr>
              <a:t> conv2d_5 (Conv2D)                         (None, 11, 11, 256)                                590080    </a:t>
            </a:r>
            <a:endParaRPr b="1" sz="800">
              <a:latin typeface="Times New Roman"/>
              <a:ea typeface="Times New Roman"/>
              <a:cs typeface="Times New Roman"/>
              <a:sym typeface="Times New Roman"/>
            </a:endParaRPr>
          </a:p>
          <a:p>
            <a:pPr indent="0" lvl="0" marL="0" rtl="0" algn="l">
              <a:lnSpc>
                <a:spcPct val="95000"/>
              </a:lnSpc>
              <a:spcBef>
                <a:spcPts val="0"/>
              </a:spcBef>
              <a:spcAft>
                <a:spcPts val="0"/>
              </a:spcAft>
              <a:buSzPts val="275"/>
              <a:buNone/>
            </a:pPr>
            <a:r>
              <a:rPr b="1" lang="en" sz="800">
                <a:latin typeface="Times New Roman"/>
                <a:ea typeface="Times New Roman"/>
                <a:cs typeface="Times New Roman"/>
                <a:sym typeface="Times New Roman"/>
              </a:rPr>
              <a:t>                                                                 </a:t>
            </a:r>
            <a:endParaRPr b="1" sz="800">
              <a:latin typeface="Times New Roman"/>
              <a:ea typeface="Times New Roman"/>
              <a:cs typeface="Times New Roman"/>
              <a:sym typeface="Times New Roman"/>
            </a:endParaRPr>
          </a:p>
          <a:p>
            <a:pPr indent="0" lvl="0" marL="0" rtl="0" algn="l">
              <a:lnSpc>
                <a:spcPct val="95000"/>
              </a:lnSpc>
              <a:spcBef>
                <a:spcPts val="0"/>
              </a:spcBef>
              <a:spcAft>
                <a:spcPts val="0"/>
              </a:spcAft>
              <a:buSzPts val="275"/>
              <a:buNone/>
            </a:pPr>
            <a:r>
              <a:rPr b="1" lang="en" sz="800">
                <a:latin typeface="Times New Roman"/>
                <a:ea typeface="Times New Roman"/>
                <a:cs typeface="Times New Roman"/>
                <a:sym typeface="Times New Roman"/>
              </a:rPr>
              <a:t> batch_normalization_4 (Batc         (None, 11, 11, 256)                                1024      </a:t>
            </a:r>
            <a:endParaRPr b="1" sz="800">
              <a:latin typeface="Times New Roman"/>
              <a:ea typeface="Times New Roman"/>
              <a:cs typeface="Times New Roman"/>
              <a:sym typeface="Times New Roman"/>
            </a:endParaRPr>
          </a:p>
          <a:p>
            <a:pPr indent="0" lvl="0" marL="0" rtl="0" algn="l">
              <a:lnSpc>
                <a:spcPct val="95000"/>
              </a:lnSpc>
              <a:spcBef>
                <a:spcPts val="0"/>
              </a:spcBef>
              <a:spcAft>
                <a:spcPts val="0"/>
              </a:spcAft>
              <a:buSzPts val="275"/>
              <a:buNone/>
            </a:pPr>
            <a:r>
              <a:rPr b="1" lang="en" sz="800">
                <a:latin typeface="Times New Roman"/>
                <a:ea typeface="Times New Roman"/>
                <a:cs typeface="Times New Roman"/>
                <a:sym typeface="Times New Roman"/>
              </a:rPr>
              <a:t> hNormalization)                                           </a:t>
            </a:r>
            <a:r>
              <a:rPr lang="en" sz="800">
                <a:latin typeface="Times New Roman"/>
                <a:ea typeface="Times New Roman"/>
                <a:cs typeface="Times New Roman"/>
                <a:sym typeface="Times New Roman"/>
              </a:rPr>
              <a:t>      </a:t>
            </a:r>
            <a:endParaRPr sz="800">
              <a:latin typeface="Times New Roman"/>
              <a:ea typeface="Times New Roman"/>
              <a:cs typeface="Times New Roman"/>
              <a:sym typeface="Times New Roman"/>
            </a:endParaRPr>
          </a:p>
          <a:p>
            <a:pPr indent="0" lvl="0" marL="0" rtl="0" algn="l">
              <a:lnSpc>
                <a:spcPct val="95000"/>
              </a:lnSpc>
              <a:spcBef>
                <a:spcPts val="0"/>
              </a:spcBef>
              <a:spcAft>
                <a:spcPts val="0"/>
              </a:spcAft>
              <a:buSzPts val="275"/>
              <a:buNone/>
            </a:pPr>
            <a:r>
              <a:rPr lang="en" sz="800">
                <a:latin typeface="Times New Roman"/>
                <a:ea typeface="Times New Roman"/>
                <a:cs typeface="Times New Roman"/>
                <a:sym typeface="Times New Roman"/>
              </a:rPr>
              <a:t>                                                                 </a:t>
            </a:r>
            <a:endParaRPr sz="800">
              <a:latin typeface="Times New Roman"/>
              <a:ea typeface="Times New Roman"/>
              <a:cs typeface="Times New Roman"/>
              <a:sym typeface="Times New Roman"/>
            </a:endParaRPr>
          </a:p>
          <a:p>
            <a:pPr indent="0" lvl="0" marL="57150" rtl="0" algn="l">
              <a:lnSpc>
                <a:spcPct val="95000"/>
              </a:lnSpc>
              <a:spcBef>
                <a:spcPts val="0"/>
              </a:spcBef>
              <a:spcAft>
                <a:spcPts val="0"/>
              </a:spcAft>
              <a:buSzPts val="275"/>
              <a:buNone/>
            </a:pPr>
            <a:r>
              <a:rPr lang="en" sz="800">
                <a:latin typeface="Times New Roman"/>
                <a:ea typeface="Times New Roman"/>
                <a:cs typeface="Times New Roman"/>
                <a:sym typeface="Times New Roman"/>
              </a:rPr>
              <a:t>                                                      </a:t>
            </a:r>
            <a:endParaRPr sz="800">
              <a:latin typeface="Times New Roman"/>
              <a:ea typeface="Times New Roman"/>
              <a:cs typeface="Times New Roman"/>
              <a:sym typeface="Times New Roman"/>
            </a:endParaRPr>
          </a:p>
          <a:p>
            <a:pPr indent="0" lvl="0" marL="0" rtl="0" algn="l">
              <a:lnSpc>
                <a:spcPct val="95000"/>
              </a:lnSpc>
              <a:spcBef>
                <a:spcPts val="0"/>
              </a:spcBef>
              <a:spcAft>
                <a:spcPts val="0"/>
              </a:spcAft>
              <a:buSzPts val="275"/>
              <a:buNone/>
            </a:pPr>
            <a:r>
              <a:rPr lang="en" sz="800">
                <a:latin typeface="Times New Roman"/>
                <a:ea typeface="Times New Roman"/>
                <a:cs typeface="Times New Roman"/>
                <a:sym typeface="Times New Roman"/>
              </a:rPr>
              <a:t>                                                                 </a:t>
            </a:r>
            <a:endParaRPr sz="800">
              <a:latin typeface="Times New Roman"/>
              <a:ea typeface="Times New Roman"/>
              <a:cs typeface="Times New Roman"/>
              <a:sym typeface="Times New Roman"/>
            </a:endParaRPr>
          </a:p>
          <a:p>
            <a:pPr indent="0" lvl="0" marL="0" rtl="0" algn="l">
              <a:lnSpc>
                <a:spcPct val="95000"/>
              </a:lnSpc>
              <a:spcBef>
                <a:spcPts val="0"/>
              </a:spcBef>
              <a:spcAft>
                <a:spcPts val="0"/>
              </a:spcAft>
              <a:buSzPts val="275"/>
              <a:buNone/>
            </a:pPr>
            <a:r>
              <a:rPr lang="en" sz="800"/>
              <a:t>      </a:t>
            </a:r>
            <a:endParaRPr sz="800"/>
          </a:p>
          <a:p>
            <a:pPr indent="0" lvl="0" marL="0" rtl="0" algn="l">
              <a:lnSpc>
                <a:spcPct val="95000"/>
              </a:lnSpc>
              <a:spcBef>
                <a:spcPts val="0"/>
              </a:spcBef>
              <a:spcAft>
                <a:spcPts val="0"/>
              </a:spcAft>
              <a:buSzPts val="275"/>
              <a:buNone/>
            </a:pPr>
            <a:r>
              <a:rPr lang="en" sz="800"/>
              <a:t>                                                                 </a:t>
            </a:r>
            <a:endParaRPr sz="800"/>
          </a:p>
        </p:txBody>
      </p:sp>
      <p:sp>
        <p:nvSpPr>
          <p:cNvPr id="242" name="Google Shape;242;g14277d402cd_1_1"/>
          <p:cNvSpPr txBox="1"/>
          <p:nvPr>
            <p:ph idx="4294967295" type="body"/>
          </p:nvPr>
        </p:nvSpPr>
        <p:spPr>
          <a:xfrm>
            <a:off x="4699700" y="404200"/>
            <a:ext cx="4572000" cy="4861500"/>
          </a:xfrm>
          <a:prstGeom prst="rect">
            <a:avLst/>
          </a:prstGeom>
          <a:noFill/>
          <a:ln>
            <a:noFill/>
          </a:ln>
        </p:spPr>
        <p:txBody>
          <a:bodyPr anchorCtr="0" anchor="t" bIns="91425" lIns="91425" spcFirstLastPara="1" rIns="91425" wrap="square" tIns="91425">
            <a:noAutofit/>
          </a:bodyPr>
          <a:lstStyle/>
          <a:p>
            <a:pPr indent="0" lvl="0" marL="0" rtl="0" algn="l">
              <a:lnSpc>
                <a:spcPct val="95000"/>
              </a:lnSpc>
              <a:spcBef>
                <a:spcPts val="0"/>
              </a:spcBef>
              <a:spcAft>
                <a:spcPts val="0"/>
              </a:spcAft>
              <a:buSzPts val="275"/>
              <a:buNone/>
            </a:pPr>
            <a:r>
              <a:rPr lang="en" sz="750"/>
              <a:t> </a:t>
            </a:r>
            <a:r>
              <a:rPr b="1" lang="en" sz="800">
                <a:latin typeface="Times New Roman"/>
                <a:ea typeface="Times New Roman"/>
                <a:cs typeface="Times New Roman"/>
                <a:sym typeface="Times New Roman"/>
              </a:rPr>
              <a:t>max_pooling2d_2 (MaxPooling  2D)     </a:t>
            </a:r>
            <a:r>
              <a:rPr lang="en" sz="800">
                <a:latin typeface="Times New Roman"/>
                <a:ea typeface="Times New Roman"/>
                <a:cs typeface="Times New Roman"/>
                <a:sym typeface="Times New Roman"/>
              </a:rPr>
              <a:t>  </a:t>
            </a:r>
            <a:r>
              <a:rPr b="1" lang="en" sz="800">
                <a:latin typeface="Times New Roman"/>
                <a:ea typeface="Times New Roman"/>
                <a:cs typeface="Times New Roman"/>
                <a:sym typeface="Times New Roman"/>
              </a:rPr>
              <a:t>                           (None, 5, 5, 256)                         0         </a:t>
            </a:r>
            <a:endParaRPr b="1" sz="800">
              <a:latin typeface="Times New Roman"/>
              <a:ea typeface="Times New Roman"/>
              <a:cs typeface="Times New Roman"/>
              <a:sym typeface="Times New Roman"/>
            </a:endParaRPr>
          </a:p>
          <a:p>
            <a:pPr indent="0" lvl="0" marL="57150" rtl="0" algn="l">
              <a:lnSpc>
                <a:spcPct val="95000"/>
              </a:lnSpc>
              <a:spcBef>
                <a:spcPts val="0"/>
              </a:spcBef>
              <a:spcAft>
                <a:spcPts val="0"/>
              </a:spcAft>
              <a:buSzPts val="275"/>
              <a:buNone/>
            </a:pPr>
            <a:r>
              <a:t/>
            </a:r>
            <a:endParaRPr sz="750"/>
          </a:p>
          <a:p>
            <a:pPr indent="0" lvl="0" marL="0" rtl="0" algn="l">
              <a:lnSpc>
                <a:spcPct val="95000"/>
              </a:lnSpc>
              <a:spcBef>
                <a:spcPts val="0"/>
              </a:spcBef>
              <a:spcAft>
                <a:spcPts val="0"/>
              </a:spcAft>
              <a:buSzPts val="275"/>
              <a:buNone/>
            </a:pPr>
            <a:r>
              <a:rPr b="1" lang="en" sz="800">
                <a:latin typeface="Times New Roman"/>
                <a:ea typeface="Times New Roman"/>
                <a:cs typeface="Times New Roman"/>
                <a:sym typeface="Times New Roman"/>
              </a:rPr>
              <a:t> dropout_2 (Dropout)                                                            (None, 5, 5, 256)                         0   </a:t>
            </a:r>
            <a:endParaRPr b="1" sz="800">
              <a:latin typeface="Times New Roman"/>
              <a:ea typeface="Times New Roman"/>
              <a:cs typeface="Times New Roman"/>
              <a:sym typeface="Times New Roman"/>
            </a:endParaRPr>
          </a:p>
          <a:p>
            <a:pPr indent="0" lvl="0" marL="0" rtl="0" algn="l">
              <a:lnSpc>
                <a:spcPct val="95000"/>
              </a:lnSpc>
              <a:spcBef>
                <a:spcPts val="0"/>
              </a:spcBef>
              <a:spcAft>
                <a:spcPts val="0"/>
              </a:spcAft>
              <a:buSzPts val="275"/>
              <a:buNone/>
            </a:pPr>
            <a:r>
              <a:rPr b="1" lang="en" sz="800">
                <a:latin typeface="Times New Roman"/>
                <a:ea typeface="Times New Roman"/>
                <a:cs typeface="Times New Roman"/>
                <a:sym typeface="Times New Roman"/>
              </a:rPr>
              <a:t>                                                           </a:t>
            </a:r>
            <a:endParaRPr b="1" sz="800">
              <a:latin typeface="Times New Roman"/>
              <a:ea typeface="Times New Roman"/>
              <a:cs typeface="Times New Roman"/>
              <a:sym typeface="Times New Roman"/>
            </a:endParaRPr>
          </a:p>
          <a:p>
            <a:pPr indent="0" lvl="0" marL="0" rtl="0" algn="l">
              <a:lnSpc>
                <a:spcPct val="95000"/>
              </a:lnSpc>
              <a:spcBef>
                <a:spcPts val="0"/>
              </a:spcBef>
              <a:spcAft>
                <a:spcPts val="0"/>
              </a:spcAft>
              <a:buSzPts val="275"/>
              <a:buNone/>
            </a:pPr>
            <a:r>
              <a:rPr b="1" lang="en" sz="800">
                <a:latin typeface="Times New Roman"/>
                <a:ea typeface="Times New Roman"/>
                <a:cs typeface="Times New Roman"/>
                <a:sym typeface="Times New Roman"/>
              </a:rPr>
              <a:t> conv2d_6 (Conv2D)                                                              (None, 5, 5, 512)                       1180160   </a:t>
            </a:r>
            <a:endParaRPr b="1" sz="800">
              <a:latin typeface="Times New Roman"/>
              <a:ea typeface="Times New Roman"/>
              <a:cs typeface="Times New Roman"/>
              <a:sym typeface="Times New Roman"/>
            </a:endParaRPr>
          </a:p>
          <a:p>
            <a:pPr indent="0" lvl="0" marL="0" rtl="0" algn="l">
              <a:lnSpc>
                <a:spcPct val="95000"/>
              </a:lnSpc>
              <a:spcBef>
                <a:spcPts val="0"/>
              </a:spcBef>
              <a:spcAft>
                <a:spcPts val="0"/>
              </a:spcAft>
              <a:buSzPts val="275"/>
              <a:buNone/>
            </a:pPr>
            <a:r>
              <a:rPr b="1" lang="en" sz="800">
                <a:latin typeface="Times New Roman"/>
                <a:ea typeface="Times New Roman"/>
                <a:cs typeface="Times New Roman"/>
                <a:sym typeface="Times New Roman"/>
              </a:rPr>
              <a:t>                                                                 </a:t>
            </a:r>
            <a:endParaRPr b="1" sz="800">
              <a:latin typeface="Times New Roman"/>
              <a:ea typeface="Times New Roman"/>
              <a:cs typeface="Times New Roman"/>
              <a:sym typeface="Times New Roman"/>
            </a:endParaRPr>
          </a:p>
          <a:p>
            <a:pPr indent="0" lvl="0" marL="0" rtl="0" algn="l">
              <a:lnSpc>
                <a:spcPct val="95000"/>
              </a:lnSpc>
              <a:spcBef>
                <a:spcPts val="0"/>
              </a:spcBef>
              <a:spcAft>
                <a:spcPts val="0"/>
              </a:spcAft>
              <a:buSzPts val="275"/>
              <a:buNone/>
            </a:pPr>
            <a:r>
              <a:rPr b="1" lang="en" sz="800">
                <a:latin typeface="Times New Roman"/>
                <a:ea typeface="Times New Roman"/>
                <a:cs typeface="Times New Roman"/>
                <a:sym typeface="Times New Roman"/>
              </a:rPr>
              <a:t> batch_normalization_5                                                        (None, 5, 5, 512)                        2048                                  </a:t>
            </a:r>
            <a:endParaRPr b="1" sz="800">
              <a:latin typeface="Times New Roman"/>
              <a:ea typeface="Times New Roman"/>
              <a:cs typeface="Times New Roman"/>
              <a:sym typeface="Times New Roman"/>
            </a:endParaRPr>
          </a:p>
          <a:p>
            <a:pPr indent="0" lvl="0" marL="0" rtl="0" algn="l">
              <a:lnSpc>
                <a:spcPct val="95000"/>
              </a:lnSpc>
              <a:spcBef>
                <a:spcPts val="0"/>
              </a:spcBef>
              <a:spcAft>
                <a:spcPts val="0"/>
              </a:spcAft>
              <a:buSzPts val="275"/>
              <a:buNone/>
            </a:pPr>
            <a:r>
              <a:rPr b="1" lang="en" sz="800">
                <a:latin typeface="Times New Roman"/>
                <a:ea typeface="Times New Roman"/>
                <a:cs typeface="Times New Roman"/>
                <a:sym typeface="Times New Roman"/>
              </a:rPr>
              <a:t> (Batc hNormalization)                                             </a:t>
            </a:r>
            <a:endParaRPr b="1" sz="800">
              <a:latin typeface="Times New Roman"/>
              <a:ea typeface="Times New Roman"/>
              <a:cs typeface="Times New Roman"/>
              <a:sym typeface="Times New Roman"/>
            </a:endParaRPr>
          </a:p>
          <a:p>
            <a:pPr indent="0" lvl="0" marL="0" rtl="0" algn="l">
              <a:lnSpc>
                <a:spcPct val="95000"/>
              </a:lnSpc>
              <a:spcBef>
                <a:spcPts val="0"/>
              </a:spcBef>
              <a:spcAft>
                <a:spcPts val="0"/>
              </a:spcAft>
              <a:buSzPts val="275"/>
              <a:buNone/>
            </a:pPr>
            <a:r>
              <a:rPr b="1" lang="en" sz="800">
                <a:latin typeface="Times New Roman"/>
                <a:ea typeface="Times New Roman"/>
                <a:cs typeface="Times New Roman"/>
                <a:sym typeface="Times New Roman"/>
              </a:rPr>
              <a:t>                                                                 </a:t>
            </a:r>
            <a:endParaRPr b="1" sz="800">
              <a:latin typeface="Times New Roman"/>
              <a:ea typeface="Times New Roman"/>
              <a:cs typeface="Times New Roman"/>
              <a:sym typeface="Times New Roman"/>
            </a:endParaRPr>
          </a:p>
          <a:p>
            <a:pPr indent="0" lvl="0" marL="0" rtl="0" algn="l">
              <a:lnSpc>
                <a:spcPct val="95000"/>
              </a:lnSpc>
              <a:spcBef>
                <a:spcPts val="0"/>
              </a:spcBef>
              <a:spcAft>
                <a:spcPts val="0"/>
              </a:spcAft>
              <a:buSzPts val="275"/>
              <a:buNone/>
            </a:pPr>
            <a:r>
              <a:rPr b="1" lang="en" sz="800">
                <a:latin typeface="Times New Roman"/>
                <a:ea typeface="Times New Roman"/>
                <a:cs typeface="Times New Roman"/>
                <a:sym typeface="Times New Roman"/>
              </a:rPr>
              <a:t> conv2d_7 (Conv2D)                                                              (None, 5, 5, 512)                       2359808   </a:t>
            </a:r>
            <a:endParaRPr b="1" sz="800">
              <a:latin typeface="Times New Roman"/>
              <a:ea typeface="Times New Roman"/>
              <a:cs typeface="Times New Roman"/>
              <a:sym typeface="Times New Roman"/>
            </a:endParaRPr>
          </a:p>
          <a:p>
            <a:pPr indent="0" lvl="0" marL="0" rtl="0" algn="l">
              <a:lnSpc>
                <a:spcPct val="95000"/>
              </a:lnSpc>
              <a:spcBef>
                <a:spcPts val="0"/>
              </a:spcBef>
              <a:spcAft>
                <a:spcPts val="0"/>
              </a:spcAft>
              <a:buSzPts val="275"/>
              <a:buNone/>
            </a:pPr>
            <a:r>
              <a:rPr b="1" lang="en" sz="800">
                <a:latin typeface="Times New Roman"/>
                <a:ea typeface="Times New Roman"/>
                <a:cs typeface="Times New Roman"/>
                <a:sym typeface="Times New Roman"/>
              </a:rPr>
              <a:t>                                                                 </a:t>
            </a:r>
            <a:endParaRPr b="1" sz="800">
              <a:latin typeface="Times New Roman"/>
              <a:ea typeface="Times New Roman"/>
              <a:cs typeface="Times New Roman"/>
              <a:sym typeface="Times New Roman"/>
            </a:endParaRPr>
          </a:p>
          <a:p>
            <a:pPr indent="0" lvl="0" marL="0" rtl="0" algn="l">
              <a:lnSpc>
                <a:spcPct val="95000"/>
              </a:lnSpc>
              <a:spcBef>
                <a:spcPts val="0"/>
              </a:spcBef>
              <a:spcAft>
                <a:spcPts val="0"/>
              </a:spcAft>
              <a:buSzPts val="275"/>
              <a:buNone/>
            </a:pPr>
            <a:r>
              <a:rPr b="1" lang="en" sz="800">
                <a:latin typeface="Times New Roman"/>
                <a:ea typeface="Times New Roman"/>
                <a:cs typeface="Times New Roman"/>
                <a:sym typeface="Times New Roman"/>
              </a:rPr>
              <a:t> batch_normalization_6 (Batc  (                                           (None, 5, 5, 512)                        2048      </a:t>
            </a:r>
            <a:endParaRPr b="1" sz="800">
              <a:latin typeface="Times New Roman"/>
              <a:ea typeface="Times New Roman"/>
              <a:cs typeface="Times New Roman"/>
              <a:sym typeface="Times New Roman"/>
            </a:endParaRPr>
          </a:p>
          <a:p>
            <a:pPr indent="0" lvl="0" marL="0" rtl="0" algn="l">
              <a:lnSpc>
                <a:spcPct val="95000"/>
              </a:lnSpc>
              <a:spcBef>
                <a:spcPts val="0"/>
              </a:spcBef>
              <a:spcAft>
                <a:spcPts val="0"/>
              </a:spcAft>
              <a:buSzPts val="275"/>
              <a:buNone/>
            </a:pPr>
            <a:r>
              <a:rPr b="1" lang="en" sz="800">
                <a:latin typeface="Times New Roman"/>
                <a:ea typeface="Times New Roman"/>
                <a:cs typeface="Times New Roman"/>
                <a:sym typeface="Times New Roman"/>
              </a:rPr>
              <a:t> hNormalization)                                                 </a:t>
            </a:r>
            <a:endParaRPr b="1" sz="800">
              <a:latin typeface="Times New Roman"/>
              <a:ea typeface="Times New Roman"/>
              <a:cs typeface="Times New Roman"/>
              <a:sym typeface="Times New Roman"/>
            </a:endParaRPr>
          </a:p>
          <a:p>
            <a:pPr indent="0" lvl="0" marL="0" rtl="0" algn="l">
              <a:lnSpc>
                <a:spcPct val="95000"/>
              </a:lnSpc>
              <a:spcBef>
                <a:spcPts val="0"/>
              </a:spcBef>
              <a:spcAft>
                <a:spcPts val="0"/>
              </a:spcAft>
              <a:buSzPts val="275"/>
              <a:buNone/>
            </a:pPr>
            <a:r>
              <a:rPr b="1" lang="en" sz="800">
                <a:latin typeface="Times New Roman"/>
                <a:ea typeface="Times New Roman"/>
                <a:cs typeface="Times New Roman"/>
                <a:sym typeface="Times New Roman"/>
              </a:rPr>
              <a:t>                                                                 </a:t>
            </a:r>
            <a:endParaRPr b="1" sz="800">
              <a:latin typeface="Times New Roman"/>
              <a:ea typeface="Times New Roman"/>
              <a:cs typeface="Times New Roman"/>
              <a:sym typeface="Times New Roman"/>
            </a:endParaRPr>
          </a:p>
          <a:p>
            <a:pPr indent="0" lvl="0" marL="0" rtl="0" algn="l">
              <a:lnSpc>
                <a:spcPct val="95000"/>
              </a:lnSpc>
              <a:spcBef>
                <a:spcPts val="0"/>
              </a:spcBef>
              <a:spcAft>
                <a:spcPts val="0"/>
              </a:spcAft>
              <a:buSzPts val="275"/>
              <a:buNone/>
            </a:pPr>
            <a:r>
              <a:rPr b="1" lang="en" sz="800">
                <a:latin typeface="Times New Roman"/>
                <a:ea typeface="Times New Roman"/>
                <a:cs typeface="Times New Roman"/>
                <a:sym typeface="Times New Roman"/>
              </a:rPr>
              <a:t> max_pooling2d_3 (MaxPooling                                          (None, 2, 2, 512)                         0         </a:t>
            </a:r>
            <a:endParaRPr b="1" sz="800">
              <a:latin typeface="Times New Roman"/>
              <a:ea typeface="Times New Roman"/>
              <a:cs typeface="Times New Roman"/>
              <a:sym typeface="Times New Roman"/>
            </a:endParaRPr>
          </a:p>
          <a:p>
            <a:pPr indent="0" lvl="0" marL="0" rtl="0" algn="l">
              <a:lnSpc>
                <a:spcPct val="95000"/>
              </a:lnSpc>
              <a:spcBef>
                <a:spcPts val="0"/>
              </a:spcBef>
              <a:spcAft>
                <a:spcPts val="0"/>
              </a:spcAft>
              <a:buSzPts val="275"/>
              <a:buNone/>
            </a:pPr>
            <a:r>
              <a:rPr b="1" lang="en" sz="800">
                <a:latin typeface="Times New Roman"/>
                <a:ea typeface="Times New Roman"/>
                <a:cs typeface="Times New Roman"/>
                <a:sym typeface="Times New Roman"/>
              </a:rPr>
              <a:t> 2D)                                                             </a:t>
            </a:r>
            <a:endParaRPr b="1" sz="800">
              <a:latin typeface="Times New Roman"/>
              <a:ea typeface="Times New Roman"/>
              <a:cs typeface="Times New Roman"/>
              <a:sym typeface="Times New Roman"/>
            </a:endParaRPr>
          </a:p>
          <a:p>
            <a:pPr indent="0" lvl="0" marL="0" rtl="0" algn="l">
              <a:lnSpc>
                <a:spcPct val="95000"/>
              </a:lnSpc>
              <a:spcBef>
                <a:spcPts val="0"/>
              </a:spcBef>
              <a:spcAft>
                <a:spcPts val="0"/>
              </a:spcAft>
              <a:buSzPts val="275"/>
              <a:buNone/>
            </a:pPr>
            <a:r>
              <a:rPr b="1" lang="en" sz="800">
                <a:latin typeface="Times New Roman"/>
                <a:ea typeface="Times New Roman"/>
                <a:cs typeface="Times New Roman"/>
                <a:sym typeface="Times New Roman"/>
              </a:rPr>
              <a:t>                                                                 </a:t>
            </a:r>
            <a:endParaRPr b="1" sz="800">
              <a:latin typeface="Times New Roman"/>
              <a:ea typeface="Times New Roman"/>
              <a:cs typeface="Times New Roman"/>
              <a:sym typeface="Times New Roman"/>
            </a:endParaRPr>
          </a:p>
          <a:p>
            <a:pPr indent="0" lvl="0" marL="0" rtl="0" algn="l">
              <a:lnSpc>
                <a:spcPct val="95000"/>
              </a:lnSpc>
              <a:spcBef>
                <a:spcPts val="0"/>
              </a:spcBef>
              <a:spcAft>
                <a:spcPts val="0"/>
              </a:spcAft>
              <a:buSzPts val="275"/>
              <a:buNone/>
            </a:pPr>
            <a:r>
              <a:rPr b="1" lang="en" sz="800">
                <a:latin typeface="Times New Roman"/>
                <a:ea typeface="Times New Roman"/>
                <a:cs typeface="Times New Roman"/>
                <a:sym typeface="Times New Roman"/>
              </a:rPr>
              <a:t> dropout_3 (Dropout)                                                           (None, 2, 2, 512)                          0         </a:t>
            </a:r>
            <a:endParaRPr b="1" sz="800">
              <a:latin typeface="Times New Roman"/>
              <a:ea typeface="Times New Roman"/>
              <a:cs typeface="Times New Roman"/>
              <a:sym typeface="Times New Roman"/>
            </a:endParaRPr>
          </a:p>
          <a:p>
            <a:pPr indent="0" lvl="0" marL="0" rtl="0" algn="l">
              <a:lnSpc>
                <a:spcPct val="95000"/>
              </a:lnSpc>
              <a:spcBef>
                <a:spcPts val="0"/>
              </a:spcBef>
              <a:spcAft>
                <a:spcPts val="0"/>
              </a:spcAft>
              <a:buSzPts val="275"/>
              <a:buNone/>
            </a:pPr>
            <a:r>
              <a:rPr b="1" lang="en" sz="800">
                <a:latin typeface="Times New Roman"/>
                <a:ea typeface="Times New Roman"/>
                <a:cs typeface="Times New Roman"/>
                <a:sym typeface="Times New Roman"/>
              </a:rPr>
              <a:t>                                                                 </a:t>
            </a:r>
            <a:endParaRPr b="1" sz="800">
              <a:latin typeface="Times New Roman"/>
              <a:ea typeface="Times New Roman"/>
              <a:cs typeface="Times New Roman"/>
              <a:sym typeface="Times New Roman"/>
            </a:endParaRPr>
          </a:p>
          <a:p>
            <a:pPr indent="0" lvl="0" marL="0" rtl="0" algn="l">
              <a:lnSpc>
                <a:spcPct val="95000"/>
              </a:lnSpc>
              <a:spcBef>
                <a:spcPts val="0"/>
              </a:spcBef>
              <a:spcAft>
                <a:spcPts val="0"/>
              </a:spcAft>
              <a:buSzPts val="275"/>
              <a:buNone/>
            </a:pPr>
            <a:r>
              <a:rPr b="1" lang="en" sz="800">
                <a:latin typeface="Times New Roman"/>
                <a:ea typeface="Times New Roman"/>
                <a:cs typeface="Times New Roman"/>
                <a:sym typeface="Times New Roman"/>
              </a:rPr>
              <a:t> flatten (Flatten)                                                                    (None, 2048)                                0         </a:t>
            </a:r>
            <a:endParaRPr b="1" sz="800">
              <a:latin typeface="Times New Roman"/>
              <a:ea typeface="Times New Roman"/>
              <a:cs typeface="Times New Roman"/>
              <a:sym typeface="Times New Roman"/>
            </a:endParaRPr>
          </a:p>
          <a:p>
            <a:pPr indent="0" lvl="0" marL="0" rtl="0" algn="l">
              <a:lnSpc>
                <a:spcPct val="95000"/>
              </a:lnSpc>
              <a:spcBef>
                <a:spcPts val="0"/>
              </a:spcBef>
              <a:spcAft>
                <a:spcPts val="0"/>
              </a:spcAft>
              <a:buSzPts val="275"/>
              <a:buNone/>
            </a:pPr>
            <a:r>
              <a:rPr b="1" lang="en" sz="800">
                <a:latin typeface="Times New Roman"/>
                <a:ea typeface="Times New Roman"/>
                <a:cs typeface="Times New Roman"/>
                <a:sym typeface="Times New Roman"/>
              </a:rPr>
              <a:t>                                                                      </a:t>
            </a:r>
            <a:endParaRPr b="1" sz="800">
              <a:latin typeface="Times New Roman"/>
              <a:ea typeface="Times New Roman"/>
              <a:cs typeface="Times New Roman"/>
              <a:sym typeface="Times New Roman"/>
            </a:endParaRPr>
          </a:p>
          <a:p>
            <a:pPr indent="0" lvl="0" marL="0" rtl="0" algn="l">
              <a:lnSpc>
                <a:spcPct val="95000"/>
              </a:lnSpc>
              <a:spcBef>
                <a:spcPts val="0"/>
              </a:spcBef>
              <a:spcAft>
                <a:spcPts val="0"/>
              </a:spcAft>
              <a:buSzPts val="275"/>
              <a:buNone/>
            </a:pPr>
            <a:r>
              <a:rPr b="1" lang="en" sz="800">
                <a:latin typeface="Times New Roman"/>
                <a:ea typeface="Times New Roman"/>
                <a:cs typeface="Times New Roman"/>
                <a:sym typeface="Times New Roman"/>
              </a:rPr>
              <a:t> dense (Dense)                                                                        (None, 512)                                 1049088   </a:t>
            </a:r>
            <a:endParaRPr b="1" sz="800">
              <a:latin typeface="Times New Roman"/>
              <a:ea typeface="Times New Roman"/>
              <a:cs typeface="Times New Roman"/>
              <a:sym typeface="Times New Roman"/>
            </a:endParaRPr>
          </a:p>
          <a:p>
            <a:pPr indent="0" lvl="0" marL="0" rtl="0" algn="l">
              <a:lnSpc>
                <a:spcPct val="95000"/>
              </a:lnSpc>
              <a:spcBef>
                <a:spcPts val="0"/>
              </a:spcBef>
              <a:spcAft>
                <a:spcPts val="0"/>
              </a:spcAft>
              <a:buSzPts val="275"/>
              <a:buNone/>
            </a:pPr>
            <a:r>
              <a:rPr b="1" lang="en" sz="800">
                <a:latin typeface="Times New Roman"/>
                <a:ea typeface="Times New Roman"/>
                <a:cs typeface="Times New Roman"/>
                <a:sym typeface="Times New Roman"/>
              </a:rPr>
              <a:t>                                                                 </a:t>
            </a:r>
            <a:endParaRPr b="1" sz="800">
              <a:latin typeface="Times New Roman"/>
              <a:ea typeface="Times New Roman"/>
              <a:cs typeface="Times New Roman"/>
              <a:sym typeface="Times New Roman"/>
            </a:endParaRPr>
          </a:p>
          <a:p>
            <a:pPr indent="0" lvl="0" marL="0" rtl="0" algn="l">
              <a:lnSpc>
                <a:spcPct val="95000"/>
              </a:lnSpc>
              <a:spcBef>
                <a:spcPts val="0"/>
              </a:spcBef>
              <a:spcAft>
                <a:spcPts val="0"/>
              </a:spcAft>
              <a:buSzPts val="275"/>
              <a:buNone/>
            </a:pPr>
            <a:r>
              <a:rPr b="1" lang="en" sz="800">
                <a:latin typeface="Times New Roman"/>
                <a:ea typeface="Times New Roman"/>
                <a:cs typeface="Times New Roman"/>
                <a:sym typeface="Times New Roman"/>
              </a:rPr>
              <a:t> dropout_4 (Dropout)                                                            (None, 512)                                  0         </a:t>
            </a:r>
            <a:endParaRPr b="1" sz="800">
              <a:latin typeface="Times New Roman"/>
              <a:ea typeface="Times New Roman"/>
              <a:cs typeface="Times New Roman"/>
              <a:sym typeface="Times New Roman"/>
            </a:endParaRPr>
          </a:p>
          <a:p>
            <a:pPr indent="0" lvl="0" marL="0" rtl="0" algn="l">
              <a:lnSpc>
                <a:spcPct val="95000"/>
              </a:lnSpc>
              <a:spcBef>
                <a:spcPts val="0"/>
              </a:spcBef>
              <a:spcAft>
                <a:spcPts val="0"/>
              </a:spcAft>
              <a:buSzPts val="275"/>
              <a:buNone/>
            </a:pPr>
            <a:r>
              <a:rPr b="1" lang="en" sz="800">
                <a:latin typeface="Times New Roman"/>
                <a:ea typeface="Times New Roman"/>
                <a:cs typeface="Times New Roman"/>
                <a:sym typeface="Times New Roman"/>
              </a:rPr>
              <a:t>                                                                 </a:t>
            </a:r>
            <a:endParaRPr b="1" sz="800">
              <a:latin typeface="Times New Roman"/>
              <a:ea typeface="Times New Roman"/>
              <a:cs typeface="Times New Roman"/>
              <a:sym typeface="Times New Roman"/>
            </a:endParaRPr>
          </a:p>
          <a:p>
            <a:pPr indent="0" lvl="0" marL="0" rtl="0" algn="l">
              <a:lnSpc>
                <a:spcPct val="95000"/>
              </a:lnSpc>
              <a:spcBef>
                <a:spcPts val="0"/>
              </a:spcBef>
              <a:spcAft>
                <a:spcPts val="0"/>
              </a:spcAft>
              <a:buSzPts val="275"/>
              <a:buNone/>
            </a:pPr>
            <a:r>
              <a:rPr b="1" lang="en" sz="800">
                <a:latin typeface="Times New Roman"/>
                <a:ea typeface="Times New Roman"/>
                <a:cs typeface="Times New Roman"/>
                <a:sym typeface="Times New Roman"/>
              </a:rPr>
              <a:t> dense_1 (Dense)                                                                    (None, 256)                                 131328    </a:t>
            </a:r>
            <a:endParaRPr b="1" sz="800">
              <a:latin typeface="Times New Roman"/>
              <a:ea typeface="Times New Roman"/>
              <a:cs typeface="Times New Roman"/>
              <a:sym typeface="Times New Roman"/>
            </a:endParaRPr>
          </a:p>
          <a:p>
            <a:pPr indent="0" lvl="0" marL="0" rtl="0" algn="l">
              <a:lnSpc>
                <a:spcPct val="95000"/>
              </a:lnSpc>
              <a:spcBef>
                <a:spcPts val="0"/>
              </a:spcBef>
              <a:spcAft>
                <a:spcPts val="0"/>
              </a:spcAft>
              <a:buSzPts val="275"/>
              <a:buNone/>
            </a:pPr>
            <a:r>
              <a:rPr b="1" lang="en" sz="800">
                <a:latin typeface="Times New Roman"/>
                <a:ea typeface="Times New Roman"/>
                <a:cs typeface="Times New Roman"/>
                <a:sym typeface="Times New Roman"/>
              </a:rPr>
              <a:t>                                                                 </a:t>
            </a:r>
            <a:endParaRPr b="1" sz="800">
              <a:latin typeface="Times New Roman"/>
              <a:ea typeface="Times New Roman"/>
              <a:cs typeface="Times New Roman"/>
              <a:sym typeface="Times New Roman"/>
            </a:endParaRPr>
          </a:p>
          <a:p>
            <a:pPr indent="0" lvl="0" marL="0" rtl="0" algn="l">
              <a:lnSpc>
                <a:spcPct val="95000"/>
              </a:lnSpc>
              <a:spcBef>
                <a:spcPts val="0"/>
              </a:spcBef>
              <a:spcAft>
                <a:spcPts val="0"/>
              </a:spcAft>
              <a:buSzPts val="275"/>
              <a:buNone/>
            </a:pPr>
            <a:r>
              <a:rPr b="1" lang="en" sz="800">
                <a:latin typeface="Times New Roman"/>
                <a:ea typeface="Times New Roman"/>
                <a:cs typeface="Times New Roman"/>
                <a:sym typeface="Times New Roman"/>
              </a:rPr>
              <a:t> dropout_5 (Dropout)                                                            (None, 256)                                   0         </a:t>
            </a:r>
            <a:endParaRPr b="1" sz="800">
              <a:latin typeface="Times New Roman"/>
              <a:ea typeface="Times New Roman"/>
              <a:cs typeface="Times New Roman"/>
              <a:sym typeface="Times New Roman"/>
            </a:endParaRPr>
          </a:p>
          <a:p>
            <a:pPr indent="0" lvl="0" marL="0" rtl="0" algn="l">
              <a:lnSpc>
                <a:spcPct val="95000"/>
              </a:lnSpc>
              <a:spcBef>
                <a:spcPts val="0"/>
              </a:spcBef>
              <a:spcAft>
                <a:spcPts val="0"/>
              </a:spcAft>
              <a:buSzPts val="275"/>
              <a:buNone/>
            </a:pPr>
            <a:r>
              <a:rPr b="1" lang="en" sz="800">
                <a:latin typeface="Times New Roman"/>
                <a:ea typeface="Times New Roman"/>
                <a:cs typeface="Times New Roman"/>
                <a:sym typeface="Times New Roman"/>
              </a:rPr>
              <a:t>                                                                  </a:t>
            </a:r>
            <a:endParaRPr b="1" sz="800">
              <a:latin typeface="Times New Roman"/>
              <a:ea typeface="Times New Roman"/>
              <a:cs typeface="Times New Roman"/>
              <a:sym typeface="Times New Roman"/>
            </a:endParaRPr>
          </a:p>
          <a:p>
            <a:pPr indent="0" lvl="0" marL="0" rtl="0" algn="l">
              <a:lnSpc>
                <a:spcPct val="95000"/>
              </a:lnSpc>
              <a:spcBef>
                <a:spcPts val="0"/>
              </a:spcBef>
              <a:spcAft>
                <a:spcPts val="0"/>
              </a:spcAft>
              <a:buSzPts val="275"/>
              <a:buNone/>
            </a:pPr>
            <a:r>
              <a:rPr b="1" lang="en" sz="800">
                <a:latin typeface="Times New Roman"/>
                <a:ea typeface="Times New Roman"/>
                <a:cs typeface="Times New Roman"/>
                <a:sym typeface="Times New Roman"/>
              </a:rPr>
              <a:t> dense_2 (Dense)                                                                    (None, 128)                                  32896     </a:t>
            </a:r>
            <a:endParaRPr b="1" sz="800">
              <a:latin typeface="Times New Roman"/>
              <a:ea typeface="Times New Roman"/>
              <a:cs typeface="Times New Roman"/>
              <a:sym typeface="Times New Roman"/>
            </a:endParaRPr>
          </a:p>
          <a:p>
            <a:pPr indent="0" lvl="0" marL="0" rtl="0" algn="l">
              <a:lnSpc>
                <a:spcPct val="95000"/>
              </a:lnSpc>
              <a:spcBef>
                <a:spcPts val="0"/>
              </a:spcBef>
              <a:spcAft>
                <a:spcPts val="0"/>
              </a:spcAft>
              <a:buSzPts val="275"/>
              <a:buNone/>
            </a:pPr>
            <a:r>
              <a:rPr b="1" lang="en" sz="800">
                <a:latin typeface="Times New Roman"/>
                <a:ea typeface="Times New Roman"/>
                <a:cs typeface="Times New Roman"/>
                <a:sym typeface="Times New Roman"/>
              </a:rPr>
              <a:t>                                                                 </a:t>
            </a:r>
            <a:endParaRPr b="1" sz="800">
              <a:latin typeface="Times New Roman"/>
              <a:ea typeface="Times New Roman"/>
              <a:cs typeface="Times New Roman"/>
              <a:sym typeface="Times New Roman"/>
            </a:endParaRPr>
          </a:p>
          <a:p>
            <a:pPr indent="0" lvl="0" marL="0" rtl="0" algn="l">
              <a:lnSpc>
                <a:spcPct val="95000"/>
              </a:lnSpc>
              <a:spcBef>
                <a:spcPts val="0"/>
              </a:spcBef>
              <a:spcAft>
                <a:spcPts val="0"/>
              </a:spcAft>
              <a:buSzPts val="275"/>
              <a:buNone/>
            </a:pPr>
            <a:r>
              <a:rPr b="1" lang="en" sz="800">
                <a:latin typeface="Times New Roman"/>
                <a:ea typeface="Times New Roman"/>
                <a:cs typeface="Times New Roman"/>
                <a:sym typeface="Times New Roman"/>
              </a:rPr>
              <a:t> dropout_6 (Dropout)                                                            (None, 128)                                   0         </a:t>
            </a:r>
            <a:endParaRPr b="1" sz="800">
              <a:latin typeface="Times New Roman"/>
              <a:ea typeface="Times New Roman"/>
              <a:cs typeface="Times New Roman"/>
              <a:sym typeface="Times New Roman"/>
            </a:endParaRPr>
          </a:p>
          <a:p>
            <a:pPr indent="0" lvl="0" marL="0" rtl="0" algn="l">
              <a:lnSpc>
                <a:spcPct val="95000"/>
              </a:lnSpc>
              <a:spcBef>
                <a:spcPts val="0"/>
              </a:spcBef>
              <a:spcAft>
                <a:spcPts val="0"/>
              </a:spcAft>
              <a:buSzPts val="275"/>
              <a:buNone/>
            </a:pPr>
            <a:r>
              <a:rPr b="1" lang="en" sz="800">
                <a:latin typeface="Times New Roman"/>
                <a:ea typeface="Times New Roman"/>
                <a:cs typeface="Times New Roman"/>
                <a:sym typeface="Times New Roman"/>
              </a:rPr>
              <a:t>                                                                 </a:t>
            </a:r>
            <a:endParaRPr b="1" sz="800">
              <a:latin typeface="Times New Roman"/>
              <a:ea typeface="Times New Roman"/>
              <a:cs typeface="Times New Roman"/>
              <a:sym typeface="Times New Roman"/>
            </a:endParaRPr>
          </a:p>
          <a:p>
            <a:pPr indent="0" lvl="0" marL="0" rtl="0" algn="l">
              <a:lnSpc>
                <a:spcPct val="95000"/>
              </a:lnSpc>
              <a:spcBef>
                <a:spcPts val="0"/>
              </a:spcBef>
              <a:spcAft>
                <a:spcPts val="0"/>
              </a:spcAft>
              <a:buSzPts val="275"/>
              <a:buNone/>
            </a:pPr>
            <a:r>
              <a:rPr b="1" lang="en" sz="800">
                <a:latin typeface="Times New Roman"/>
                <a:ea typeface="Times New Roman"/>
                <a:cs typeface="Times New Roman"/>
                <a:sym typeface="Times New Roman"/>
              </a:rPr>
              <a:t> dense_3 (Dense)                                                                     (None, 7)                                      903       </a:t>
            </a:r>
            <a:endParaRPr b="1" sz="800">
              <a:latin typeface="Times New Roman"/>
              <a:ea typeface="Times New Roman"/>
              <a:cs typeface="Times New Roman"/>
              <a:sym typeface="Times New Roman"/>
            </a:endParaRPr>
          </a:p>
          <a:p>
            <a:pPr indent="0" lvl="0" marL="0" rtl="0" algn="l">
              <a:lnSpc>
                <a:spcPct val="95000"/>
              </a:lnSpc>
              <a:spcBef>
                <a:spcPts val="0"/>
              </a:spcBef>
              <a:spcAft>
                <a:spcPts val="0"/>
              </a:spcAft>
              <a:buSzPts val="275"/>
              <a:buNone/>
            </a:pPr>
            <a:r>
              <a:rPr b="1" lang="en" sz="800">
                <a:latin typeface="Times New Roman"/>
                <a:ea typeface="Times New Roman"/>
                <a:cs typeface="Times New Roman"/>
                <a:sym typeface="Times New Roman"/>
              </a:rPr>
              <a:t>                                                                 </a:t>
            </a:r>
            <a:endParaRPr b="1" sz="800">
              <a:latin typeface="Times New Roman"/>
              <a:ea typeface="Times New Roman"/>
              <a:cs typeface="Times New Roman"/>
              <a:sym typeface="Times New Roman"/>
            </a:endParaRPr>
          </a:p>
          <a:p>
            <a:pPr indent="0" lvl="0" marL="0" rtl="0" algn="l">
              <a:lnSpc>
                <a:spcPct val="95000"/>
              </a:lnSpc>
              <a:spcBef>
                <a:spcPts val="0"/>
              </a:spcBef>
              <a:spcAft>
                <a:spcPts val="0"/>
              </a:spcAft>
              <a:buSzPts val="275"/>
              <a:buNone/>
            </a:pPr>
            <a:r>
              <a:rPr b="1" lang="en" sz="800">
                <a:latin typeface="Times New Roman"/>
                <a:ea typeface="Times New Roman"/>
                <a:cs typeface="Times New Roman"/>
                <a:sym typeface="Times New Roman"/>
              </a:rPr>
              <a:t>=================================================================</a:t>
            </a:r>
            <a:endParaRPr b="1" sz="800">
              <a:latin typeface="Times New Roman"/>
              <a:ea typeface="Times New Roman"/>
              <a:cs typeface="Times New Roman"/>
              <a:sym typeface="Times New Roman"/>
            </a:endParaRPr>
          </a:p>
          <a:p>
            <a:pPr indent="0" lvl="0" marL="0" rtl="0" algn="l">
              <a:lnSpc>
                <a:spcPct val="95000"/>
              </a:lnSpc>
              <a:spcBef>
                <a:spcPts val="0"/>
              </a:spcBef>
              <a:spcAft>
                <a:spcPts val="0"/>
              </a:spcAft>
              <a:buSzPts val="275"/>
              <a:buNone/>
            </a:pPr>
            <a:r>
              <a:rPr b="1" lang="en" sz="800">
                <a:latin typeface="Times New Roman"/>
                <a:ea typeface="Times New Roman"/>
                <a:cs typeface="Times New Roman"/>
                <a:sym typeface="Times New Roman"/>
              </a:rPr>
              <a:t>Total params: 5,905,863</a:t>
            </a:r>
            <a:endParaRPr b="1" sz="800">
              <a:latin typeface="Times New Roman"/>
              <a:ea typeface="Times New Roman"/>
              <a:cs typeface="Times New Roman"/>
              <a:sym typeface="Times New Roman"/>
            </a:endParaRPr>
          </a:p>
          <a:p>
            <a:pPr indent="0" lvl="0" marL="0" rtl="0" algn="l">
              <a:lnSpc>
                <a:spcPct val="95000"/>
              </a:lnSpc>
              <a:spcBef>
                <a:spcPts val="0"/>
              </a:spcBef>
              <a:spcAft>
                <a:spcPts val="0"/>
              </a:spcAft>
              <a:buSzPts val="275"/>
              <a:buNone/>
            </a:pPr>
            <a:r>
              <a:rPr b="1" lang="en" sz="800">
                <a:latin typeface="Times New Roman"/>
                <a:ea typeface="Times New Roman"/>
                <a:cs typeface="Times New Roman"/>
                <a:sym typeface="Times New Roman"/>
              </a:rPr>
              <a:t>Trainable params: 5,902,151</a:t>
            </a:r>
            <a:endParaRPr b="1" sz="800">
              <a:latin typeface="Times New Roman"/>
              <a:ea typeface="Times New Roman"/>
              <a:cs typeface="Times New Roman"/>
              <a:sym typeface="Times New Roman"/>
            </a:endParaRPr>
          </a:p>
          <a:p>
            <a:pPr indent="0" lvl="0" marL="0" rtl="0" algn="l">
              <a:lnSpc>
                <a:spcPct val="95000"/>
              </a:lnSpc>
              <a:spcBef>
                <a:spcPts val="0"/>
              </a:spcBef>
              <a:spcAft>
                <a:spcPts val="0"/>
              </a:spcAft>
              <a:buSzPts val="275"/>
              <a:buNone/>
            </a:pPr>
            <a:r>
              <a:rPr b="1" lang="en" sz="800">
                <a:latin typeface="Times New Roman"/>
                <a:ea typeface="Times New Roman"/>
                <a:cs typeface="Times New Roman"/>
                <a:sym typeface="Times New Roman"/>
              </a:rPr>
              <a:t>Non-trainable params: 3,712</a:t>
            </a:r>
            <a:endParaRPr b="1" sz="800">
              <a:latin typeface="Times New Roman"/>
              <a:ea typeface="Times New Roman"/>
              <a:cs typeface="Times New Roman"/>
              <a:sym typeface="Times New Roman"/>
            </a:endParaRPr>
          </a:p>
          <a:p>
            <a:pPr indent="0" lvl="0" marL="0" rtl="0" algn="l">
              <a:lnSpc>
                <a:spcPct val="95000"/>
              </a:lnSpc>
              <a:spcBef>
                <a:spcPts val="0"/>
              </a:spcBef>
              <a:spcAft>
                <a:spcPts val="0"/>
              </a:spcAft>
              <a:buSzPts val="275"/>
              <a:buNone/>
            </a:pPr>
            <a:r>
              <a:rPr b="1" lang="en" sz="800">
                <a:latin typeface="Times New Roman"/>
                <a:ea typeface="Times New Roman"/>
                <a:cs typeface="Times New Roman"/>
                <a:sym typeface="Times New Roman"/>
              </a:rPr>
              <a:t>_________________________________________________________________</a:t>
            </a:r>
            <a:endParaRPr b="1" sz="800">
              <a:latin typeface="Times New Roman"/>
              <a:ea typeface="Times New Roman"/>
              <a:cs typeface="Times New Roman"/>
              <a:sym typeface="Times New Roman"/>
            </a:endParaRPr>
          </a:p>
          <a:p>
            <a:pPr indent="0" lvl="0" marL="0" rtl="0" algn="l">
              <a:lnSpc>
                <a:spcPct val="95000"/>
              </a:lnSpc>
              <a:spcBef>
                <a:spcPts val="0"/>
              </a:spcBef>
              <a:spcAft>
                <a:spcPts val="0"/>
              </a:spcAft>
              <a:buSzPts val="275"/>
              <a:buNone/>
            </a:pPr>
            <a:r>
              <a:t/>
            </a:r>
            <a:endParaRPr b="1" sz="800">
              <a:latin typeface="Times New Roman"/>
              <a:ea typeface="Times New Roman"/>
              <a:cs typeface="Times New Roman"/>
              <a:sym typeface="Times New Roman"/>
            </a:endParaRPr>
          </a:p>
        </p:txBody>
      </p:sp>
      <p:sp>
        <p:nvSpPr>
          <p:cNvPr id="243" name="Google Shape;243;g14277d402cd_1_1"/>
          <p:cNvSpPr/>
          <p:nvPr/>
        </p:nvSpPr>
        <p:spPr>
          <a:xfrm>
            <a:off x="1667350" y="161675"/>
            <a:ext cx="5163600" cy="2424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1" i="0" lang="en" sz="1800" u="none" cap="none" strike="noStrike">
                <a:solidFill>
                  <a:srgbClr val="000000"/>
                </a:solidFill>
                <a:latin typeface="Roboto"/>
                <a:ea typeface="Roboto"/>
                <a:cs typeface="Roboto"/>
                <a:sym typeface="Roboto"/>
              </a:rPr>
              <a:t>Model Summary</a:t>
            </a:r>
            <a:endParaRPr b="1" i="0" sz="1400" u="none" cap="none" strike="noStrike">
              <a:solidFill>
                <a:srgbClr val="000000"/>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g14351cdca71_4_118"/>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rmAutofit/>
          </a:bodyPr>
          <a:lstStyle/>
          <a:p>
            <a:pPr indent="0" lvl="0" marL="0" rtl="0" algn="l">
              <a:lnSpc>
                <a:spcPct val="100000"/>
              </a:lnSpc>
              <a:spcBef>
                <a:spcPts val="0"/>
              </a:spcBef>
              <a:spcAft>
                <a:spcPts val="0"/>
              </a:spcAft>
              <a:buSzPts val="1800"/>
              <a:buNone/>
            </a:pPr>
            <a:r>
              <a:rPr lang="en"/>
              <a:t>Hyperparameters and their corresponding values</a:t>
            </a:r>
            <a:endParaRPr/>
          </a:p>
        </p:txBody>
      </p:sp>
      <p:sp>
        <p:nvSpPr>
          <p:cNvPr id="249" name="Google Shape;249;g14351cdca71_4_118"/>
          <p:cNvSpPr txBox="1"/>
          <p:nvPr>
            <p:ph idx="4294967295" type="body"/>
          </p:nvPr>
        </p:nvSpPr>
        <p:spPr>
          <a:xfrm>
            <a:off x="0" y="687150"/>
            <a:ext cx="9144000" cy="44565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800"/>
              <a:buNone/>
            </a:pPr>
            <a:r>
              <a:t/>
            </a:r>
            <a:endParaRPr/>
          </a:p>
          <a:p>
            <a:pPr indent="0" lvl="0" marL="0" rtl="0" algn="l">
              <a:lnSpc>
                <a:spcPct val="115000"/>
              </a:lnSpc>
              <a:spcBef>
                <a:spcPts val="0"/>
              </a:spcBef>
              <a:spcAft>
                <a:spcPts val="0"/>
              </a:spcAft>
              <a:buSzPts val="1800"/>
              <a:buNone/>
            </a:pPr>
            <a:r>
              <a:t/>
            </a:r>
            <a:endParaRPr/>
          </a:p>
        </p:txBody>
      </p:sp>
      <p:graphicFrame>
        <p:nvGraphicFramePr>
          <p:cNvPr id="250" name="Google Shape;250;g14351cdca71_4_118"/>
          <p:cNvGraphicFramePr/>
          <p:nvPr/>
        </p:nvGraphicFramePr>
        <p:xfrm>
          <a:off x="0" y="687053"/>
          <a:ext cx="3000000" cy="3000000"/>
        </p:xfrm>
        <a:graphic>
          <a:graphicData uri="http://schemas.openxmlformats.org/drawingml/2006/table">
            <a:tbl>
              <a:tblPr>
                <a:noFill/>
                <a:tableStyleId>{3D1E9DC6-D315-47BF-BDFE-4F488DF8290B}</a:tableStyleId>
              </a:tblPr>
              <a:tblGrid>
                <a:gridCol w="5375100"/>
                <a:gridCol w="3768900"/>
              </a:tblGrid>
              <a:tr h="378100">
                <a:tc>
                  <a:txBody>
                    <a:bodyPr/>
                    <a:lstStyle/>
                    <a:p>
                      <a:pPr indent="0" lvl="0" marL="0" marR="0" rtl="0" algn="ctr">
                        <a:lnSpc>
                          <a:spcPct val="100000"/>
                        </a:lnSpc>
                        <a:spcBef>
                          <a:spcPts val="0"/>
                        </a:spcBef>
                        <a:spcAft>
                          <a:spcPts val="0"/>
                        </a:spcAft>
                        <a:buClr>
                          <a:srgbClr val="000000"/>
                        </a:buClr>
                        <a:buSzPts val="1000"/>
                        <a:buFont typeface="Arial"/>
                        <a:buNone/>
                      </a:pPr>
                      <a:r>
                        <a:rPr b="1" lang="en" sz="1000" u="none" cap="none" strike="noStrike"/>
                        <a:t>Batch size</a:t>
                      </a:r>
                      <a:endParaRPr b="1" sz="10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100"/>
                        <a:buFont typeface="Arial"/>
                        <a:buNone/>
                      </a:pPr>
                      <a:r>
                        <a:rPr b="1" lang="en" sz="1100" u="none" cap="none" strike="noStrike"/>
                        <a:t>64</a:t>
                      </a:r>
                      <a:endParaRPr b="1" sz="1100" u="none" cap="none" strike="noStrike"/>
                    </a:p>
                  </a:txBody>
                  <a:tcPr marT="91425" marB="91425" marR="91425" marL="91425"/>
                </a:tc>
              </a:tr>
              <a:tr h="378100">
                <a:tc>
                  <a:txBody>
                    <a:bodyPr/>
                    <a:lstStyle/>
                    <a:p>
                      <a:pPr indent="0" lvl="0" marL="0" marR="0" rtl="0" algn="ctr">
                        <a:lnSpc>
                          <a:spcPct val="100000"/>
                        </a:lnSpc>
                        <a:spcBef>
                          <a:spcPts val="0"/>
                        </a:spcBef>
                        <a:spcAft>
                          <a:spcPts val="0"/>
                        </a:spcAft>
                        <a:buClr>
                          <a:srgbClr val="000000"/>
                        </a:buClr>
                        <a:buSzPts val="1000"/>
                        <a:buFont typeface="Arial"/>
                        <a:buNone/>
                      </a:pPr>
                      <a:r>
                        <a:rPr b="1" lang="en" sz="1000" u="none" cap="none" strike="noStrike"/>
                        <a:t>Number of epochs</a:t>
                      </a:r>
                      <a:endParaRPr b="1" sz="10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100"/>
                        <a:buFont typeface="Arial"/>
                        <a:buNone/>
                      </a:pPr>
                      <a:r>
                        <a:rPr b="1" lang="en" sz="1100" u="none" cap="none" strike="noStrike"/>
                        <a:t>125</a:t>
                      </a:r>
                      <a:endParaRPr b="1" sz="1100" u="none" cap="none" strike="noStrike"/>
                    </a:p>
                  </a:txBody>
                  <a:tcPr marT="91425" marB="91425" marR="91425" marL="91425"/>
                </a:tc>
              </a:tr>
              <a:tr h="378100">
                <a:tc>
                  <a:txBody>
                    <a:bodyPr/>
                    <a:lstStyle/>
                    <a:p>
                      <a:pPr indent="0" lvl="0" marL="0" marR="0" rtl="0" algn="ctr">
                        <a:lnSpc>
                          <a:spcPct val="100000"/>
                        </a:lnSpc>
                        <a:spcBef>
                          <a:spcPts val="0"/>
                        </a:spcBef>
                        <a:spcAft>
                          <a:spcPts val="0"/>
                        </a:spcAft>
                        <a:buClr>
                          <a:srgbClr val="000000"/>
                        </a:buClr>
                        <a:buSzPts val="1000"/>
                        <a:buFont typeface="Arial"/>
                        <a:buNone/>
                      </a:pPr>
                      <a:r>
                        <a:rPr b="1" lang="en" sz="1000" u="none" cap="none" strike="noStrike"/>
                        <a:t>Optimizer</a:t>
                      </a:r>
                      <a:endParaRPr b="1" sz="10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100"/>
                        <a:buFont typeface="Arial"/>
                        <a:buNone/>
                      </a:pPr>
                      <a:r>
                        <a:rPr b="1" lang="en" sz="1100" u="none" cap="none" strike="noStrike"/>
                        <a:t>Adam</a:t>
                      </a:r>
                      <a:endParaRPr b="1" sz="1100" u="none" cap="none" strike="noStrike"/>
                    </a:p>
                  </a:txBody>
                  <a:tcPr marT="91425" marB="91425" marR="91425" marL="91425"/>
                </a:tc>
              </a:tr>
              <a:tr h="378100">
                <a:tc>
                  <a:txBody>
                    <a:bodyPr/>
                    <a:lstStyle/>
                    <a:p>
                      <a:pPr indent="0" lvl="0" marL="0" marR="0" rtl="0" algn="ctr">
                        <a:lnSpc>
                          <a:spcPct val="100000"/>
                        </a:lnSpc>
                        <a:spcBef>
                          <a:spcPts val="0"/>
                        </a:spcBef>
                        <a:spcAft>
                          <a:spcPts val="0"/>
                        </a:spcAft>
                        <a:buClr>
                          <a:srgbClr val="000000"/>
                        </a:buClr>
                        <a:buSzPts val="1000"/>
                        <a:buFont typeface="Arial"/>
                        <a:buNone/>
                      </a:pPr>
                      <a:r>
                        <a:rPr b="1" lang="en" sz="1000" u="none" cap="none" strike="noStrike"/>
                        <a:t>Learning rate (lr)</a:t>
                      </a:r>
                      <a:endParaRPr b="1" sz="10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100"/>
                        <a:buFont typeface="Arial"/>
                        <a:buNone/>
                      </a:pPr>
                      <a:r>
                        <a:rPr b="1" lang="en" sz="1100" u="none" cap="none" strike="noStrike"/>
                        <a:t>0.0001</a:t>
                      </a:r>
                      <a:endParaRPr b="1" sz="1100" u="none" cap="none" strike="noStrike"/>
                    </a:p>
                  </a:txBody>
                  <a:tcPr marT="91425" marB="91425" marR="91425" marL="91425"/>
                </a:tc>
              </a:tr>
              <a:tr h="378100">
                <a:tc>
                  <a:txBody>
                    <a:bodyPr/>
                    <a:lstStyle/>
                    <a:p>
                      <a:pPr indent="0" lvl="0" marL="0" marR="0" rtl="0" algn="ctr">
                        <a:lnSpc>
                          <a:spcPct val="100000"/>
                        </a:lnSpc>
                        <a:spcBef>
                          <a:spcPts val="0"/>
                        </a:spcBef>
                        <a:spcAft>
                          <a:spcPts val="0"/>
                        </a:spcAft>
                        <a:buClr>
                          <a:srgbClr val="000000"/>
                        </a:buClr>
                        <a:buSzPts val="1000"/>
                        <a:buFont typeface="Arial"/>
                        <a:buNone/>
                      </a:pPr>
                      <a:r>
                        <a:rPr b="1" lang="en" sz="1000" u="none" cap="none" strike="noStrike"/>
                        <a:t>FC1 neurons</a:t>
                      </a:r>
                      <a:endParaRPr b="1" sz="10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100"/>
                        <a:buFont typeface="Arial"/>
                        <a:buNone/>
                      </a:pPr>
                      <a:r>
                        <a:rPr b="1" lang="en" sz="1100" u="none" cap="none" strike="noStrike"/>
                        <a:t>512</a:t>
                      </a:r>
                      <a:endParaRPr b="1" sz="1100" u="none" cap="none" strike="noStrike"/>
                    </a:p>
                  </a:txBody>
                  <a:tcPr marT="91425" marB="91425" marR="91425" marL="91425"/>
                </a:tc>
              </a:tr>
              <a:tr h="378100">
                <a:tc>
                  <a:txBody>
                    <a:bodyPr/>
                    <a:lstStyle/>
                    <a:p>
                      <a:pPr indent="0" lvl="0" marL="0" marR="0" rtl="0" algn="ctr">
                        <a:lnSpc>
                          <a:spcPct val="100000"/>
                        </a:lnSpc>
                        <a:spcBef>
                          <a:spcPts val="0"/>
                        </a:spcBef>
                        <a:spcAft>
                          <a:spcPts val="0"/>
                        </a:spcAft>
                        <a:buClr>
                          <a:srgbClr val="000000"/>
                        </a:buClr>
                        <a:buSzPts val="1000"/>
                        <a:buFont typeface="Arial"/>
                        <a:buNone/>
                      </a:pPr>
                      <a:r>
                        <a:rPr b="1" lang="en" sz="1000" u="none" cap="none" strike="noStrike"/>
                        <a:t>FC2 neurons</a:t>
                      </a:r>
                      <a:endParaRPr b="1" sz="10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100"/>
                        <a:buFont typeface="Arial"/>
                        <a:buNone/>
                      </a:pPr>
                      <a:r>
                        <a:rPr b="1" lang="en" sz="1100" u="none" cap="none" strike="noStrike"/>
                        <a:t>256</a:t>
                      </a:r>
                      <a:endParaRPr b="1" sz="1100" u="none" cap="none" strike="noStrike"/>
                    </a:p>
                  </a:txBody>
                  <a:tcPr marT="91425" marB="91425" marR="91425" marL="91425"/>
                </a:tc>
              </a:tr>
              <a:tr h="378100">
                <a:tc>
                  <a:txBody>
                    <a:bodyPr/>
                    <a:lstStyle/>
                    <a:p>
                      <a:pPr indent="0" lvl="0" marL="0" marR="0" rtl="0" algn="ctr">
                        <a:lnSpc>
                          <a:spcPct val="100000"/>
                        </a:lnSpc>
                        <a:spcBef>
                          <a:spcPts val="0"/>
                        </a:spcBef>
                        <a:spcAft>
                          <a:spcPts val="0"/>
                        </a:spcAft>
                        <a:buClr>
                          <a:srgbClr val="000000"/>
                        </a:buClr>
                        <a:buSzPts val="1000"/>
                        <a:buFont typeface="Arial"/>
                        <a:buNone/>
                      </a:pPr>
                      <a:r>
                        <a:rPr b="1" lang="en" sz="1000" u="none" cap="none" strike="noStrike"/>
                        <a:t>FC3 neurons</a:t>
                      </a:r>
                      <a:endParaRPr b="1" sz="10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100"/>
                        <a:buFont typeface="Arial"/>
                        <a:buNone/>
                      </a:pPr>
                      <a:r>
                        <a:rPr b="1" lang="en" sz="1100" u="none" cap="none" strike="noStrike"/>
                        <a:t>128</a:t>
                      </a:r>
                      <a:endParaRPr b="1" sz="1100" u="none" cap="none" strike="noStrike"/>
                    </a:p>
                  </a:txBody>
                  <a:tcPr marT="91425" marB="91425" marR="91425" marL="91425"/>
                </a:tc>
              </a:tr>
              <a:tr h="378100">
                <a:tc>
                  <a:txBody>
                    <a:bodyPr/>
                    <a:lstStyle/>
                    <a:p>
                      <a:pPr indent="0" lvl="0" marL="0" marR="0" rtl="0" algn="ctr">
                        <a:lnSpc>
                          <a:spcPct val="100000"/>
                        </a:lnSpc>
                        <a:spcBef>
                          <a:spcPts val="0"/>
                        </a:spcBef>
                        <a:spcAft>
                          <a:spcPts val="0"/>
                        </a:spcAft>
                        <a:buClr>
                          <a:srgbClr val="000000"/>
                        </a:buClr>
                        <a:buSzPts val="1000"/>
                        <a:buFont typeface="Arial"/>
                        <a:buNone/>
                      </a:pPr>
                      <a:r>
                        <a:rPr b="1" lang="en" sz="1000" u="none" cap="none" strike="noStrike"/>
                        <a:t>Dropout</a:t>
                      </a:r>
                      <a:endParaRPr b="1" sz="10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100"/>
                        <a:buFont typeface="Arial"/>
                        <a:buNone/>
                      </a:pPr>
                      <a:r>
                        <a:rPr b="1" lang="en" sz="1100" u="none" cap="none" strike="noStrike"/>
                        <a:t>0.4, 0.5</a:t>
                      </a:r>
                      <a:endParaRPr b="1" sz="1100" u="none" cap="none" strike="noStrike"/>
                    </a:p>
                  </a:txBody>
                  <a:tcPr marT="91425" marB="91425" marR="91425" marL="91425"/>
                </a:tc>
              </a:tr>
              <a:tr h="378100">
                <a:tc>
                  <a:txBody>
                    <a:bodyPr/>
                    <a:lstStyle/>
                    <a:p>
                      <a:pPr indent="0" lvl="0" marL="0" marR="0" rtl="0" algn="ctr">
                        <a:lnSpc>
                          <a:spcPct val="100000"/>
                        </a:lnSpc>
                        <a:spcBef>
                          <a:spcPts val="0"/>
                        </a:spcBef>
                        <a:spcAft>
                          <a:spcPts val="0"/>
                        </a:spcAft>
                        <a:buClr>
                          <a:srgbClr val="000000"/>
                        </a:buClr>
                        <a:buSzPts val="1000"/>
                        <a:buFont typeface="Arial"/>
                        <a:buNone/>
                      </a:pPr>
                      <a:r>
                        <a:rPr b="1" lang="en" sz="1000" u="none" cap="none" strike="noStrike"/>
                        <a:t>Convolution kernel size</a:t>
                      </a:r>
                      <a:endParaRPr b="1" sz="10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100"/>
                        <a:buFont typeface="Arial"/>
                        <a:buNone/>
                      </a:pPr>
                      <a:r>
                        <a:rPr b="1" lang="en" sz="1100" u="none" cap="none" strike="noStrike"/>
                        <a:t>3x3</a:t>
                      </a:r>
                      <a:endParaRPr b="1" sz="1100" u="none" cap="none" strike="noStrike"/>
                    </a:p>
                  </a:txBody>
                  <a:tcPr marT="91425" marB="91425" marR="91425" marL="91425"/>
                </a:tc>
              </a:tr>
              <a:tr h="378100">
                <a:tc>
                  <a:txBody>
                    <a:bodyPr/>
                    <a:lstStyle/>
                    <a:p>
                      <a:pPr indent="0" lvl="0" marL="0" marR="0" rtl="0" algn="ctr">
                        <a:lnSpc>
                          <a:spcPct val="100000"/>
                        </a:lnSpc>
                        <a:spcBef>
                          <a:spcPts val="0"/>
                        </a:spcBef>
                        <a:spcAft>
                          <a:spcPts val="0"/>
                        </a:spcAft>
                        <a:buClr>
                          <a:srgbClr val="000000"/>
                        </a:buClr>
                        <a:buSzPts val="1000"/>
                        <a:buFont typeface="Arial"/>
                        <a:buNone/>
                      </a:pPr>
                      <a:r>
                        <a:rPr b="1" lang="en" sz="1000" u="none" cap="none" strike="noStrike"/>
                        <a:t>MaxPooling kernel size</a:t>
                      </a:r>
                      <a:endParaRPr b="1" sz="10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100"/>
                        <a:buFont typeface="Arial"/>
                        <a:buNone/>
                      </a:pPr>
                      <a:r>
                        <a:rPr b="1" lang="en" sz="1100" u="none" cap="none" strike="noStrike"/>
                        <a:t>2x2</a:t>
                      </a:r>
                      <a:endParaRPr b="1" sz="1100" u="none" cap="none" strike="noStrike"/>
                    </a:p>
                  </a:txBody>
                  <a:tcPr marT="91425" marB="91425" marR="91425" marL="91425"/>
                </a:tc>
              </a:tr>
              <a:tr h="378100">
                <a:tc>
                  <a:txBody>
                    <a:bodyPr/>
                    <a:lstStyle/>
                    <a:p>
                      <a:pPr indent="0" lvl="0" marL="0" marR="0" rtl="0" algn="ctr">
                        <a:lnSpc>
                          <a:spcPct val="100000"/>
                        </a:lnSpc>
                        <a:spcBef>
                          <a:spcPts val="0"/>
                        </a:spcBef>
                        <a:spcAft>
                          <a:spcPts val="0"/>
                        </a:spcAft>
                        <a:buClr>
                          <a:srgbClr val="000000"/>
                        </a:buClr>
                        <a:buSzPts val="1000"/>
                        <a:buFont typeface="Arial"/>
                        <a:buNone/>
                      </a:pPr>
                      <a:r>
                        <a:rPr b="1" lang="en" sz="1000" u="none" cap="none" strike="noStrike"/>
                        <a:t>MaxPooling strides</a:t>
                      </a:r>
                      <a:endParaRPr b="1" sz="10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100"/>
                        <a:buFont typeface="Arial"/>
                        <a:buNone/>
                      </a:pPr>
                      <a:r>
                        <a:rPr b="1" lang="en" sz="1100" u="none" cap="none" strike="noStrike"/>
                        <a:t>2x2</a:t>
                      </a:r>
                      <a:endParaRPr b="1" sz="1100" u="none" cap="none" strike="noStrike"/>
                    </a:p>
                  </a:txBody>
                  <a:tcPr marT="91425" marB="91425" marR="91425" marL="91425"/>
                </a:tc>
              </a:tr>
              <a:tr h="378100">
                <a:tc>
                  <a:txBody>
                    <a:bodyPr/>
                    <a:lstStyle/>
                    <a:p>
                      <a:pPr indent="0" lvl="0" marL="0" marR="0" rtl="0" algn="ctr">
                        <a:lnSpc>
                          <a:spcPct val="100000"/>
                        </a:lnSpc>
                        <a:spcBef>
                          <a:spcPts val="0"/>
                        </a:spcBef>
                        <a:spcAft>
                          <a:spcPts val="0"/>
                        </a:spcAft>
                        <a:buClr>
                          <a:srgbClr val="000000"/>
                        </a:buClr>
                        <a:buSzPts val="1100"/>
                        <a:buFont typeface="Arial"/>
                        <a:buNone/>
                      </a:pPr>
                      <a:r>
                        <a:rPr b="1" lang="en" sz="1100" u="none" cap="none" strike="noStrike"/>
                        <a:t>Kernel_regularizer</a:t>
                      </a:r>
                      <a:endParaRPr b="1" sz="11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100"/>
                        <a:buFont typeface="Arial"/>
                        <a:buNone/>
                      </a:pPr>
                      <a:r>
                        <a:rPr b="1" lang="en" sz="1100" u="none" cap="none" strike="noStrike"/>
                        <a:t>L2(0.01)</a:t>
                      </a:r>
                      <a:endParaRPr b="1" sz="1100" u="none" cap="none" strike="noStrike"/>
                    </a:p>
                  </a:txBody>
                  <a:tcPr marT="91425" marB="91425" marR="91425" marL="91425"/>
                </a:tc>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g14351cdca71_4_121"/>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rmAutofit/>
          </a:bodyPr>
          <a:lstStyle/>
          <a:p>
            <a:pPr indent="0" lvl="0" marL="0" rtl="0" algn="l">
              <a:lnSpc>
                <a:spcPct val="100000"/>
              </a:lnSpc>
              <a:spcBef>
                <a:spcPts val="0"/>
              </a:spcBef>
              <a:spcAft>
                <a:spcPts val="0"/>
              </a:spcAft>
              <a:buSzPts val="1800"/>
              <a:buNone/>
            </a:pPr>
            <a:r>
              <a:rPr lang="en"/>
              <a:t>Performance </a:t>
            </a:r>
            <a:endParaRPr/>
          </a:p>
        </p:txBody>
      </p:sp>
      <p:sp>
        <p:nvSpPr>
          <p:cNvPr id="256" name="Google Shape;256;g14351cdca71_4_121"/>
          <p:cNvSpPr txBox="1"/>
          <p:nvPr>
            <p:ph idx="4294967295" type="body"/>
          </p:nvPr>
        </p:nvSpPr>
        <p:spPr>
          <a:xfrm>
            <a:off x="0" y="697250"/>
            <a:ext cx="9144000" cy="44463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800"/>
              <a:buNone/>
            </a:pPr>
            <a:r>
              <a:rPr lang="en"/>
              <a:t>                  </a:t>
            </a:r>
            <a:endParaRPr/>
          </a:p>
        </p:txBody>
      </p:sp>
      <p:pic>
        <p:nvPicPr>
          <p:cNvPr id="257" name="Google Shape;257;g14351cdca71_4_121"/>
          <p:cNvPicPr preferRelativeResize="0"/>
          <p:nvPr/>
        </p:nvPicPr>
        <p:blipFill rotWithShape="1">
          <a:blip r:embed="rId3">
            <a:alphaModFix/>
          </a:blip>
          <a:srcRect b="0" l="0" r="50560" t="0"/>
          <a:stretch/>
        </p:blipFill>
        <p:spPr>
          <a:xfrm>
            <a:off x="247025" y="713413"/>
            <a:ext cx="4324974" cy="1839775"/>
          </a:xfrm>
          <a:prstGeom prst="rect">
            <a:avLst/>
          </a:prstGeom>
          <a:noFill/>
          <a:ln>
            <a:noFill/>
          </a:ln>
        </p:spPr>
      </p:pic>
      <p:pic>
        <p:nvPicPr>
          <p:cNvPr id="258" name="Google Shape;258;g14351cdca71_4_121"/>
          <p:cNvPicPr preferRelativeResize="0"/>
          <p:nvPr/>
        </p:nvPicPr>
        <p:blipFill rotWithShape="1">
          <a:blip r:embed="rId4">
            <a:alphaModFix/>
          </a:blip>
          <a:srcRect b="0" l="0" r="0" t="0"/>
          <a:stretch/>
        </p:blipFill>
        <p:spPr>
          <a:xfrm>
            <a:off x="4572000" y="697200"/>
            <a:ext cx="4572000" cy="3664400"/>
          </a:xfrm>
          <a:prstGeom prst="rect">
            <a:avLst/>
          </a:prstGeom>
          <a:noFill/>
          <a:ln>
            <a:noFill/>
          </a:ln>
        </p:spPr>
      </p:pic>
      <p:pic>
        <p:nvPicPr>
          <p:cNvPr id="259" name="Google Shape;259;g14351cdca71_4_121"/>
          <p:cNvPicPr preferRelativeResize="0"/>
          <p:nvPr/>
        </p:nvPicPr>
        <p:blipFill rotWithShape="1">
          <a:blip r:embed="rId3">
            <a:alphaModFix/>
          </a:blip>
          <a:srcRect b="0" l="49436" r="0" t="0"/>
          <a:stretch/>
        </p:blipFill>
        <p:spPr>
          <a:xfrm>
            <a:off x="0" y="2647550"/>
            <a:ext cx="4324974" cy="1982825"/>
          </a:xfrm>
          <a:prstGeom prst="rect">
            <a:avLst/>
          </a:prstGeom>
          <a:noFill/>
          <a:ln>
            <a:noFill/>
          </a:ln>
        </p:spPr>
      </p:pic>
      <p:sp>
        <p:nvSpPr>
          <p:cNvPr id="260" name="Google Shape;260;g14351cdca71_4_121"/>
          <p:cNvSpPr txBox="1"/>
          <p:nvPr/>
        </p:nvSpPr>
        <p:spPr>
          <a:xfrm>
            <a:off x="1148425" y="4630375"/>
            <a:ext cx="70371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Roboto"/>
                <a:ea typeface="Roboto"/>
                <a:cs typeface="Roboto"/>
                <a:sym typeface="Roboto"/>
              </a:rPr>
              <a:t>The model gives 65-67% accuracy on validation set while training the model. </a:t>
            </a:r>
            <a:endParaRPr b="0" i="0" sz="1400" u="none" cap="none" strike="noStrike">
              <a:solidFill>
                <a:srgbClr val="000000"/>
              </a:solidFill>
              <a:latin typeface="Roboto"/>
              <a:ea typeface="Roboto"/>
              <a:cs typeface="Roboto"/>
              <a:sym typeface="Robo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64" name="Shape 264"/>
        <p:cNvGrpSpPr/>
        <p:nvPr/>
      </p:nvGrpSpPr>
      <p:grpSpPr>
        <a:xfrm>
          <a:off x="0" y="0"/>
          <a:ext cx="0" cy="0"/>
          <a:chOff x="0" y="0"/>
          <a:chExt cx="0" cy="0"/>
        </a:xfrm>
      </p:grpSpPr>
      <p:sp>
        <p:nvSpPr>
          <p:cNvPr id="265" name="Google Shape;265;g1427ff2289e_1_39"/>
          <p:cNvSpPr txBox="1"/>
          <p:nvPr>
            <p:ph type="title"/>
          </p:nvPr>
        </p:nvSpPr>
        <p:spPr>
          <a:xfrm>
            <a:off x="178800" y="1937100"/>
            <a:ext cx="3018900" cy="1269300"/>
          </a:xfrm>
          <a:prstGeom prst="rect">
            <a:avLst/>
          </a:prstGeom>
          <a:noFill/>
          <a:ln cap="flat" cmpd="sng" w="9525">
            <a:solidFill>
              <a:schemeClr val="dk1"/>
            </a:solidFill>
            <a:prstDash val="solid"/>
            <a:round/>
            <a:headEnd len="sm" w="sm" type="none"/>
            <a:tailEnd len="sm" w="sm" type="none"/>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4800"/>
              <a:buNone/>
            </a:pPr>
            <a:r>
              <a:rPr b="1" lang="en" sz="3000">
                <a:solidFill>
                  <a:srgbClr val="000000"/>
                </a:solidFill>
              </a:rPr>
              <a:t>FACE DETECTION</a:t>
            </a:r>
            <a:endParaRPr b="1" sz="3000">
              <a:solidFill>
                <a:srgbClr val="000000"/>
              </a:solidFill>
            </a:endParaRPr>
          </a:p>
        </p:txBody>
      </p:sp>
      <p:pic>
        <p:nvPicPr>
          <p:cNvPr id="266" name="Google Shape;266;g1427ff2289e_1_39"/>
          <p:cNvPicPr preferRelativeResize="0"/>
          <p:nvPr/>
        </p:nvPicPr>
        <p:blipFill rotWithShape="1">
          <a:blip r:embed="rId3">
            <a:alphaModFix/>
          </a:blip>
          <a:srcRect b="0" l="0" r="0" t="0"/>
          <a:stretch/>
        </p:blipFill>
        <p:spPr>
          <a:xfrm>
            <a:off x="3275375" y="626800"/>
            <a:ext cx="5868625" cy="38224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g1404e4deb0d_5_55"/>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rmAutofit/>
          </a:bodyPr>
          <a:lstStyle/>
          <a:p>
            <a:pPr indent="0" lvl="0" marL="0" rtl="0" algn="l">
              <a:lnSpc>
                <a:spcPct val="100000"/>
              </a:lnSpc>
              <a:spcBef>
                <a:spcPts val="0"/>
              </a:spcBef>
              <a:spcAft>
                <a:spcPts val="0"/>
              </a:spcAft>
              <a:buSzPts val="1800"/>
              <a:buNone/>
            </a:pPr>
            <a:r>
              <a:rPr lang="en"/>
              <a:t>Face Detection Image pre-processing And Augmentation</a:t>
            </a:r>
            <a:endParaRPr/>
          </a:p>
        </p:txBody>
      </p:sp>
      <p:sp>
        <p:nvSpPr>
          <p:cNvPr id="272" name="Google Shape;272;g1404e4deb0d_5_55"/>
          <p:cNvSpPr txBox="1"/>
          <p:nvPr/>
        </p:nvSpPr>
        <p:spPr>
          <a:xfrm>
            <a:off x="125850" y="798300"/>
            <a:ext cx="8892300" cy="3879000"/>
          </a:xfrm>
          <a:prstGeom prst="rect">
            <a:avLst/>
          </a:prstGeom>
          <a:noFill/>
          <a:ln>
            <a:noFill/>
          </a:ln>
        </p:spPr>
        <p:txBody>
          <a:bodyPr anchorCtr="0" anchor="t" bIns="91425" lIns="91425" spcFirstLastPara="1" rIns="91425" wrap="square" tIns="91425">
            <a:spAutoFit/>
          </a:bodyPr>
          <a:lstStyle/>
          <a:p>
            <a:pPr indent="-330200" lvl="0" marL="457200" marR="0" rtl="0" algn="l">
              <a:lnSpc>
                <a:spcPct val="100000"/>
              </a:lnSpc>
              <a:spcBef>
                <a:spcPts val="0"/>
              </a:spcBef>
              <a:spcAft>
                <a:spcPts val="0"/>
              </a:spcAft>
              <a:buClr>
                <a:srgbClr val="000000"/>
              </a:buClr>
              <a:buSzPts val="1600"/>
              <a:buFont typeface="Roboto"/>
              <a:buChar char="●"/>
            </a:pPr>
            <a:r>
              <a:rPr b="0" i="0" lang="en" sz="1600" u="none" cap="none" strike="noStrike">
                <a:solidFill>
                  <a:srgbClr val="000000"/>
                </a:solidFill>
                <a:latin typeface="Roboto"/>
                <a:ea typeface="Roboto"/>
                <a:cs typeface="Roboto"/>
                <a:sym typeface="Roboto"/>
              </a:rPr>
              <a:t>We have collected 250 Images with face and faceless from </a:t>
            </a:r>
            <a:r>
              <a:rPr b="0" i="0" lang="en" sz="1600" u="sng" cap="none" strike="noStrike">
                <a:solidFill>
                  <a:schemeClr val="accent5"/>
                </a:solidFill>
                <a:latin typeface="Roboto"/>
                <a:ea typeface="Roboto"/>
                <a:cs typeface="Roboto"/>
                <a:sym typeface="Roboto"/>
                <a:hlinkClick r:id="rId3">
                  <a:extLst>
                    <a:ext uri="{A12FA001-AC4F-418D-AE19-62706E023703}">
                      <ahyp:hlinkClr val="tx"/>
                    </a:ext>
                  </a:extLst>
                </a:hlinkClick>
              </a:rPr>
              <a:t>pexels.com</a:t>
            </a:r>
            <a:r>
              <a:rPr b="0" i="0" lang="en" sz="1600" u="none" cap="none" strike="noStrike">
                <a:solidFill>
                  <a:srgbClr val="000000"/>
                </a:solidFill>
                <a:latin typeface="Roboto"/>
                <a:ea typeface="Roboto"/>
                <a:cs typeface="Roboto"/>
                <a:sym typeface="Roboto"/>
              </a:rPr>
              <a:t>  and  </a:t>
            </a:r>
            <a:r>
              <a:rPr b="0" i="0" lang="en" sz="1600" u="sng" cap="none" strike="noStrike">
                <a:solidFill>
                  <a:schemeClr val="accent5"/>
                </a:solidFill>
                <a:latin typeface="Roboto"/>
                <a:ea typeface="Roboto"/>
                <a:cs typeface="Roboto"/>
                <a:sym typeface="Roboto"/>
                <a:hlinkClick r:id="rId4">
                  <a:extLst>
                    <a:ext uri="{A12FA001-AC4F-418D-AE19-62706E023703}">
                      <ahyp:hlinkClr val="tx"/>
                    </a:ext>
                  </a:extLst>
                </a:hlinkClick>
              </a:rPr>
              <a:t>unsplash.com</a:t>
            </a:r>
            <a:r>
              <a:rPr b="0" i="0" lang="en" sz="1600" u="none" cap="none" strike="noStrike">
                <a:solidFill>
                  <a:srgbClr val="000000"/>
                </a:solidFill>
                <a:latin typeface="Roboto"/>
                <a:ea typeface="Roboto"/>
                <a:cs typeface="Roboto"/>
                <a:sym typeface="Roboto"/>
              </a:rPr>
              <a:t>.</a:t>
            </a:r>
            <a:endParaRPr b="0" i="0" sz="1600" u="none" cap="none" strike="noStrike">
              <a:solidFill>
                <a:srgbClr val="000000"/>
              </a:solidFill>
              <a:latin typeface="Roboto"/>
              <a:ea typeface="Roboto"/>
              <a:cs typeface="Roboto"/>
              <a:sym typeface="Roboto"/>
            </a:endParaRPr>
          </a:p>
          <a:p>
            <a:pPr indent="-330200" lvl="0" marL="457200" marR="0" rtl="0" algn="l">
              <a:lnSpc>
                <a:spcPct val="100000"/>
              </a:lnSpc>
              <a:spcBef>
                <a:spcPts val="0"/>
              </a:spcBef>
              <a:spcAft>
                <a:spcPts val="0"/>
              </a:spcAft>
              <a:buClr>
                <a:srgbClr val="000000"/>
              </a:buClr>
              <a:buSzPts val="1600"/>
              <a:buFont typeface="Roboto"/>
              <a:buChar char="●"/>
            </a:pPr>
            <a:r>
              <a:rPr b="0" i="0" lang="en" sz="1600" u="none" cap="none" strike="noStrike">
                <a:solidFill>
                  <a:srgbClr val="000000"/>
                </a:solidFill>
                <a:latin typeface="Roboto"/>
                <a:ea typeface="Roboto"/>
                <a:cs typeface="Roboto"/>
                <a:sym typeface="Roboto"/>
              </a:rPr>
              <a:t>Annotation process has been done by the tool labelme.</a:t>
            </a:r>
            <a:endParaRPr b="0" i="0" sz="1600" u="none" cap="none" strike="noStrike">
              <a:solidFill>
                <a:srgbClr val="000000"/>
              </a:solidFill>
              <a:latin typeface="Roboto"/>
              <a:ea typeface="Roboto"/>
              <a:cs typeface="Roboto"/>
              <a:sym typeface="Roboto"/>
            </a:endParaRPr>
          </a:p>
          <a:p>
            <a:pPr indent="-330200" lvl="0" marL="457200" marR="0" rtl="0" algn="l">
              <a:lnSpc>
                <a:spcPct val="100000"/>
              </a:lnSpc>
              <a:spcBef>
                <a:spcPts val="0"/>
              </a:spcBef>
              <a:spcAft>
                <a:spcPts val="0"/>
              </a:spcAft>
              <a:buClr>
                <a:srgbClr val="000000"/>
              </a:buClr>
              <a:buSzPts val="1600"/>
              <a:buFont typeface="Roboto"/>
              <a:buChar char="●"/>
            </a:pPr>
            <a:r>
              <a:rPr b="0" i="0" lang="en" sz="1600" u="none" cap="none" strike="noStrike">
                <a:solidFill>
                  <a:srgbClr val="000000"/>
                </a:solidFill>
                <a:latin typeface="Roboto"/>
                <a:ea typeface="Roboto"/>
                <a:cs typeface="Roboto"/>
                <a:sym typeface="Roboto"/>
              </a:rPr>
              <a:t>The labels are in the form of json files and coordinates are pascal_voc format.</a:t>
            </a:r>
            <a:endParaRPr b="0" i="0" sz="1600" u="none" cap="none" strike="noStrike">
              <a:solidFill>
                <a:srgbClr val="000000"/>
              </a:solidFill>
              <a:latin typeface="Roboto"/>
              <a:ea typeface="Roboto"/>
              <a:cs typeface="Roboto"/>
              <a:sym typeface="Roboto"/>
            </a:endParaRPr>
          </a:p>
          <a:p>
            <a:pPr indent="-330200" lvl="0" marL="457200" marR="0" rtl="0" algn="l">
              <a:lnSpc>
                <a:spcPct val="100000"/>
              </a:lnSpc>
              <a:spcBef>
                <a:spcPts val="0"/>
              </a:spcBef>
              <a:spcAft>
                <a:spcPts val="0"/>
              </a:spcAft>
              <a:buClr>
                <a:srgbClr val="000000"/>
              </a:buClr>
              <a:buSzPts val="1600"/>
              <a:buFont typeface="Roboto"/>
              <a:buChar char="●"/>
            </a:pPr>
            <a:r>
              <a:rPr b="0" i="0" lang="en" sz="1600" u="none" cap="none" strike="noStrike">
                <a:solidFill>
                  <a:srgbClr val="000000"/>
                </a:solidFill>
                <a:latin typeface="Roboto"/>
                <a:ea typeface="Roboto"/>
                <a:cs typeface="Roboto"/>
                <a:sym typeface="Roboto"/>
              </a:rPr>
              <a:t>Json library is used to load the json files.</a:t>
            </a:r>
            <a:endParaRPr b="0" i="0" sz="1600" u="none" cap="none" strike="noStrike">
              <a:solidFill>
                <a:srgbClr val="000000"/>
              </a:solidFill>
              <a:latin typeface="Roboto"/>
              <a:ea typeface="Roboto"/>
              <a:cs typeface="Roboto"/>
              <a:sym typeface="Roboto"/>
            </a:endParaRPr>
          </a:p>
          <a:p>
            <a:pPr indent="-330200" lvl="0" marL="457200" marR="0" rtl="0" algn="l">
              <a:lnSpc>
                <a:spcPct val="100000"/>
              </a:lnSpc>
              <a:spcBef>
                <a:spcPts val="0"/>
              </a:spcBef>
              <a:spcAft>
                <a:spcPts val="0"/>
              </a:spcAft>
              <a:buClr>
                <a:srgbClr val="000000"/>
              </a:buClr>
              <a:buSzPts val="1600"/>
              <a:buFont typeface="Roboto"/>
              <a:buChar char="●"/>
            </a:pPr>
            <a:r>
              <a:rPr b="0" i="0" lang="en" sz="1600" u="none" cap="none" strike="noStrike">
                <a:solidFill>
                  <a:srgbClr val="000000"/>
                </a:solidFill>
                <a:latin typeface="Roboto"/>
                <a:ea typeface="Roboto"/>
                <a:cs typeface="Roboto"/>
                <a:sym typeface="Roboto"/>
              </a:rPr>
              <a:t>Manually moved the unaugmented data into train, test and validation partition.</a:t>
            </a:r>
            <a:endParaRPr b="0" i="0" sz="1600" u="none" cap="none" strike="noStrike">
              <a:solidFill>
                <a:srgbClr val="000000"/>
              </a:solidFill>
              <a:latin typeface="Roboto"/>
              <a:ea typeface="Roboto"/>
              <a:cs typeface="Roboto"/>
              <a:sym typeface="Roboto"/>
            </a:endParaRPr>
          </a:p>
          <a:p>
            <a:pPr indent="-330200" lvl="0" marL="457200" marR="0" rtl="0" algn="l">
              <a:lnSpc>
                <a:spcPct val="100000"/>
              </a:lnSpc>
              <a:spcBef>
                <a:spcPts val="0"/>
              </a:spcBef>
              <a:spcAft>
                <a:spcPts val="0"/>
              </a:spcAft>
              <a:buClr>
                <a:srgbClr val="000000"/>
              </a:buClr>
              <a:buSzPts val="1600"/>
              <a:buFont typeface="Roboto"/>
              <a:buChar char="●"/>
            </a:pPr>
            <a:r>
              <a:rPr b="0" i="0" lang="en" sz="1600" u="none" cap="none" strike="noStrike">
                <a:solidFill>
                  <a:srgbClr val="000000"/>
                </a:solidFill>
                <a:latin typeface="Roboto"/>
                <a:ea typeface="Roboto"/>
                <a:cs typeface="Roboto"/>
                <a:sym typeface="Roboto"/>
              </a:rPr>
              <a:t>The annotated coordinates are in the form of pascal_voc. For unscaled images pascal_voc hasn’t adjusted for the size of the image. So pascal_voc is converted to </a:t>
            </a:r>
            <a:r>
              <a:rPr b="0" i="0" lang="en" sz="1600" u="none" cap="none" strike="noStrike">
                <a:solidFill>
                  <a:srgbClr val="000000"/>
                </a:solidFill>
                <a:highlight>
                  <a:srgbClr val="FFFFFF"/>
                </a:highlight>
                <a:latin typeface="Roboto"/>
                <a:ea typeface="Roboto"/>
                <a:cs typeface="Roboto"/>
                <a:sym typeface="Roboto"/>
              </a:rPr>
              <a:t>albumentations format to get normalize values. </a:t>
            </a:r>
            <a:endParaRPr b="0" i="0" sz="1600" u="none" cap="none" strike="noStrike">
              <a:solidFill>
                <a:srgbClr val="000000"/>
              </a:solidFill>
              <a:latin typeface="Roboto"/>
              <a:ea typeface="Roboto"/>
              <a:cs typeface="Roboto"/>
              <a:sym typeface="Roboto"/>
            </a:endParaRPr>
          </a:p>
          <a:p>
            <a:pPr indent="-330200" lvl="0" marL="457200" marR="0" rtl="0" algn="l">
              <a:lnSpc>
                <a:spcPct val="100000"/>
              </a:lnSpc>
              <a:spcBef>
                <a:spcPts val="0"/>
              </a:spcBef>
              <a:spcAft>
                <a:spcPts val="0"/>
              </a:spcAft>
              <a:buClr>
                <a:srgbClr val="000000"/>
              </a:buClr>
              <a:buSzPts val="1600"/>
              <a:buFont typeface="Roboto"/>
              <a:buChar char="●"/>
            </a:pPr>
            <a:r>
              <a:rPr b="0" i="0" lang="en" sz="1600" u="none" cap="none" strike="noStrike">
                <a:solidFill>
                  <a:srgbClr val="000000"/>
                </a:solidFill>
                <a:latin typeface="Roboto"/>
                <a:ea typeface="Roboto"/>
                <a:cs typeface="Roboto"/>
                <a:sym typeface="Roboto"/>
              </a:rPr>
              <a:t>The faceless images classified as class 0, and also it’s coordinates assigned to [0, 0, 0, 0]. And with face images have been assigned to class 1.</a:t>
            </a:r>
            <a:endParaRPr b="0" i="0" sz="1600" u="none" cap="none" strike="noStrike">
              <a:solidFill>
                <a:srgbClr val="000000"/>
              </a:solidFill>
              <a:latin typeface="Roboto"/>
              <a:ea typeface="Roboto"/>
              <a:cs typeface="Roboto"/>
              <a:sym typeface="Roboto"/>
            </a:endParaRPr>
          </a:p>
          <a:p>
            <a:pPr indent="-330200" lvl="0" marL="457200" marR="0" rtl="0" algn="l">
              <a:lnSpc>
                <a:spcPct val="100000"/>
              </a:lnSpc>
              <a:spcBef>
                <a:spcPts val="0"/>
              </a:spcBef>
              <a:spcAft>
                <a:spcPts val="0"/>
              </a:spcAft>
              <a:buClr>
                <a:srgbClr val="000000"/>
              </a:buClr>
              <a:buSzPts val="1600"/>
              <a:buFont typeface="Roboto"/>
              <a:buChar char="●"/>
            </a:pPr>
            <a:r>
              <a:rPr b="0" i="0" lang="en" sz="1600" u="none" cap="none" strike="noStrike">
                <a:solidFill>
                  <a:srgbClr val="000000"/>
                </a:solidFill>
                <a:latin typeface="Roboto"/>
                <a:ea typeface="Roboto"/>
                <a:cs typeface="Roboto"/>
                <a:sym typeface="Roboto"/>
              </a:rPr>
              <a:t>The Images have been augmented with Albumentation library to get sufficient amount of data.</a:t>
            </a:r>
            <a:endParaRPr b="0" i="0" sz="1600" u="none" cap="none" strike="noStrike">
              <a:solidFill>
                <a:srgbClr val="000000"/>
              </a:solidFill>
              <a:latin typeface="Roboto"/>
              <a:ea typeface="Roboto"/>
              <a:cs typeface="Roboto"/>
              <a:sym typeface="Roboto"/>
            </a:endParaRPr>
          </a:p>
          <a:p>
            <a:pPr indent="-330200" lvl="0" marL="457200" marR="0" rtl="0" algn="l">
              <a:lnSpc>
                <a:spcPct val="100000"/>
              </a:lnSpc>
              <a:spcBef>
                <a:spcPts val="0"/>
              </a:spcBef>
              <a:spcAft>
                <a:spcPts val="0"/>
              </a:spcAft>
              <a:buClr>
                <a:srgbClr val="000000"/>
              </a:buClr>
              <a:buSzPts val="1600"/>
              <a:buFont typeface="Roboto"/>
              <a:buChar char="●"/>
            </a:pPr>
            <a:r>
              <a:rPr b="0" i="0" lang="en" sz="1600" u="none" cap="none" strike="noStrike">
                <a:solidFill>
                  <a:srgbClr val="000000"/>
                </a:solidFill>
                <a:latin typeface="Roboto"/>
                <a:ea typeface="Roboto"/>
                <a:cs typeface="Roboto"/>
                <a:sym typeface="Roboto"/>
              </a:rPr>
              <a:t>Then resized the images to 120x120 pixels, and also scaled the images.</a:t>
            </a:r>
            <a:endParaRPr b="0" i="0" sz="1600" u="none" cap="none" strike="noStrike">
              <a:solidFill>
                <a:srgbClr val="000000"/>
              </a:solidFill>
              <a:latin typeface="Roboto"/>
              <a:ea typeface="Roboto"/>
              <a:cs typeface="Roboto"/>
              <a:sym typeface="Roboto"/>
            </a:endParaRPr>
          </a:p>
          <a:p>
            <a:pPr indent="-330200" lvl="0" marL="457200" marR="0" rtl="0" algn="l">
              <a:lnSpc>
                <a:spcPct val="100000"/>
              </a:lnSpc>
              <a:spcBef>
                <a:spcPts val="0"/>
              </a:spcBef>
              <a:spcAft>
                <a:spcPts val="0"/>
              </a:spcAft>
              <a:buClr>
                <a:srgbClr val="000000"/>
              </a:buClr>
              <a:buSzPts val="1600"/>
              <a:buFont typeface="Roboto"/>
              <a:buChar char="●"/>
            </a:pPr>
            <a:r>
              <a:rPr b="0" i="0" lang="en" sz="1600" u="none" cap="none" strike="noStrike">
                <a:solidFill>
                  <a:srgbClr val="000000"/>
                </a:solidFill>
                <a:latin typeface="Roboto"/>
                <a:ea typeface="Roboto"/>
                <a:cs typeface="Roboto"/>
                <a:sym typeface="Roboto"/>
              </a:rPr>
              <a:t>Images and labels were then combined.</a:t>
            </a:r>
            <a:endParaRPr b="0" i="0" sz="1600" u="none" cap="none" strike="noStrike">
              <a:solidFill>
                <a:srgbClr val="000000"/>
              </a:solidFill>
              <a:latin typeface="Roboto"/>
              <a:ea typeface="Roboto"/>
              <a:cs typeface="Roboto"/>
              <a:sym typeface="Roboto"/>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g1427ff2289e_1_4"/>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rmAutofit/>
          </a:bodyPr>
          <a:lstStyle/>
          <a:p>
            <a:pPr indent="0" lvl="0" marL="0" rtl="0" algn="l">
              <a:lnSpc>
                <a:spcPct val="100000"/>
              </a:lnSpc>
              <a:spcBef>
                <a:spcPts val="0"/>
              </a:spcBef>
              <a:spcAft>
                <a:spcPts val="0"/>
              </a:spcAft>
              <a:buSzPts val="1800"/>
              <a:buNone/>
            </a:pPr>
            <a:r>
              <a:rPr lang="en"/>
              <a:t>Face Detection Dataset Architecture</a:t>
            </a:r>
            <a:endParaRPr/>
          </a:p>
        </p:txBody>
      </p:sp>
      <p:sp>
        <p:nvSpPr>
          <p:cNvPr id="278" name="Google Shape;278;g1427ff2289e_1_4"/>
          <p:cNvSpPr/>
          <p:nvPr/>
        </p:nvSpPr>
        <p:spPr>
          <a:xfrm>
            <a:off x="3249825" y="831375"/>
            <a:ext cx="2028000" cy="488700"/>
          </a:xfrm>
          <a:prstGeom prst="roundRect">
            <a:avLst>
              <a:gd fmla="val 16667" name="adj"/>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IMAGES(250)</a:t>
            </a:r>
            <a:endParaRPr b="0" i="0" sz="1400" u="none" cap="none" strike="noStrike">
              <a:solidFill>
                <a:srgbClr val="000000"/>
              </a:solidFill>
              <a:latin typeface="Arial"/>
              <a:ea typeface="Arial"/>
              <a:cs typeface="Arial"/>
              <a:sym typeface="Arial"/>
            </a:endParaRPr>
          </a:p>
        </p:txBody>
      </p:sp>
      <p:sp>
        <p:nvSpPr>
          <p:cNvPr id="279" name="Google Shape;279;g1427ff2289e_1_4"/>
          <p:cNvSpPr/>
          <p:nvPr/>
        </p:nvSpPr>
        <p:spPr>
          <a:xfrm>
            <a:off x="931775" y="1802050"/>
            <a:ext cx="2028000" cy="4887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Training Images</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(175)</a:t>
            </a:r>
            <a:endParaRPr b="0" i="0" sz="1400" u="none" cap="none" strike="noStrike">
              <a:solidFill>
                <a:srgbClr val="000000"/>
              </a:solidFill>
              <a:latin typeface="Arial"/>
              <a:ea typeface="Arial"/>
              <a:cs typeface="Arial"/>
              <a:sym typeface="Arial"/>
            </a:endParaRPr>
          </a:p>
        </p:txBody>
      </p:sp>
      <p:sp>
        <p:nvSpPr>
          <p:cNvPr id="280" name="Google Shape;280;g1427ff2289e_1_4"/>
          <p:cNvSpPr/>
          <p:nvPr/>
        </p:nvSpPr>
        <p:spPr>
          <a:xfrm>
            <a:off x="3249825" y="1802038"/>
            <a:ext cx="2028000" cy="4887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Test Images</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(38)</a:t>
            </a:r>
            <a:endParaRPr b="0" i="0" sz="1400" u="none" cap="none" strike="noStrike">
              <a:solidFill>
                <a:srgbClr val="000000"/>
              </a:solidFill>
              <a:latin typeface="Arial"/>
              <a:ea typeface="Arial"/>
              <a:cs typeface="Arial"/>
              <a:sym typeface="Arial"/>
            </a:endParaRPr>
          </a:p>
        </p:txBody>
      </p:sp>
      <p:sp>
        <p:nvSpPr>
          <p:cNvPr id="281" name="Google Shape;281;g1427ff2289e_1_4"/>
          <p:cNvSpPr/>
          <p:nvPr/>
        </p:nvSpPr>
        <p:spPr>
          <a:xfrm>
            <a:off x="5782300" y="1802038"/>
            <a:ext cx="2028000" cy="4887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Validation Images</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(37)</a:t>
            </a:r>
            <a:endParaRPr b="0" i="0" sz="1400" u="none" cap="none" strike="noStrike">
              <a:solidFill>
                <a:srgbClr val="000000"/>
              </a:solidFill>
              <a:latin typeface="Arial"/>
              <a:ea typeface="Arial"/>
              <a:cs typeface="Arial"/>
              <a:sym typeface="Arial"/>
            </a:endParaRPr>
          </a:p>
        </p:txBody>
      </p:sp>
      <p:sp>
        <p:nvSpPr>
          <p:cNvPr id="282" name="Google Shape;282;g1427ff2289e_1_4"/>
          <p:cNvSpPr/>
          <p:nvPr/>
        </p:nvSpPr>
        <p:spPr>
          <a:xfrm>
            <a:off x="3390225" y="2772725"/>
            <a:ext cx="1747200" cy="6027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Image Augmentation</a:t>
            </a:r>
            <a:endParaRPr b="0" i="0" sz="1400" u="none" cap="none" strike="noStrike">
              <a:solidFill>
                <a:srgbClr val="000000"/>
              </a:solidFill>
              <a:latin typeface="Arial"/>
              <a:ea typeface="Arial"/>
              <a:cs typeface="Arial"/>
              <a:sym typeface="Arial"/>
            </a:endParaRPr>
          </a:p>
        </p:txBody>
      </p:sp>
      <p:sp>
        <p:nvSpPr>
          <p:cNvPr id="283" name="Google Shape;283;g1427ff2289e_1_4"/>
          <p:cNvSpPr/>
          <p:nvPr/>
        </p:nvSpPr>
        <p:spPr>
          <a:xfrm>
            <a:off x="864250" y="3857400"/>
            <a:ext cx="2028000" cy="4887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Training Images</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(20280)</a:t>
            </a:r>
            <a:endParaRPr b="0" i="0" sz="1400" u="none" cap="none" strike="noStrike">
              <a:solidFill>
                <a:srgbClr val="000000"/>
              </a:solidFill>
              <a:latin typeface="Arial"/>
              <a:ea typeface="Arial"/>
              <a:cs typeface="Arial"/>
              <a:sym typeface="Arial"/>
            </a:endParaRPr>
          </a:p>
        </p:txBody>
      </p:sp>
      <p:sp>
        <p:nvSpPr>
          <p:cNvPr id="284" name="Google Shape;284;g1427ff2289e_1_4"/>
          <p:cNvSpPr/>
          <p:nvPr/>
        </p:nvSpPr>
        <p:spPr>
          <a:xfrm>
            <a:off x="3249825" y="3857388"/>
            <a:ext cx="2028000" cy="4887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Test Images</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(4560)</a:t>
            </a:r>
            <a:endParaRPr b="0" i="0" sz="1400" u="none" cap="none" strike="noStrike">
              <a:solidFill>
                <a:srgbClr val="000000"/>
              </a:solidFill>
              <a:latin typeface="Arial"/>
              <a:ea typeface="Arial"/>
              <a:cs typeface="Arial"/>
              <a:sym typeface="Arial"/>
            </a:endParaRPr>
          </a:p>
        </p:txBody>
      </p:sp>
      <p:sp>
        <p:nvSpPr>
          <p:cNvPr id="285" name="Google Shape;285;g1427ff2289e_1_4"/>
          <p:cNvSpPr/>
          <p:nvPr/>
        </p:nvSpPr>
        <p:spPr>
          <a:xfrm>
            <a:off x="5861400" y="3872563"/>
            <a:ext cx="2028000" cy="4887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Validation Images</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(4320)</a:t>
            </a:r>
            <a:endParaRPr b="0" i="0" sz="1400" u="none" cap="none" strike="noStrike">
              <a:solidFill>
                <a:srgbClr val="000000"/>
              </a:solidFill>
              <a:latin typeface="Arial"/>
              <a:ea typeface="Arial"/>
              <a:cs typeface="Arial"/>
              <a:sym typeface="Arial"/>
            </a:endParaRPr>
          </a:p>
        </p:txBody>
      </p:sp>
      <p:cxnSp>
        <p:nvCxnSpPr>
          <p:cNvPr id="286" name="Google Shape;286;g1427ff2289e_1_4"/>
          <p:cNvCxnSpPr>
            <a:stCxn id="278" idx="2"/>
            <a:endCxn id="279" idx="0"/>
          </p:cNvCxnSpPr>
          <p:nvPr/>
        </p:nvCxnSpPr>
        <p:spPr>
          <a:xfrm flipH="1">
            <a:off x="1945725" y="1320075"/>
            <a:ext cx="2318100" cy="482100"/>
          </a:xfrm>
          <a:prstGeom prst="straightConnector1">
            <a:avLst/>
          </a:prstGeom>
          <a:noFill/>
          <a:ln cap="flat" cmpd="sng" w="9525">
            <a:solidFill>
              <a:schemeClr val="dk2"/>
            </a:solidFill>
            <a:prstDash val="solid"/>
            <a:round/>
            <a:headEnd len="sm" w="sm" type="none"/>
            <a:tailEnd len="sm" w="sm" type="none"/>
          </a:ln>
        </p:spPr>
      </p:cxnSp>
      <p:cxnSp>
        <p:nvCxnSpPr>
          <p:cNvPr id="287" name="Google Shape;287;g1427ff2289e_1_4"/>
          <p:cNvCxnSpPr>
            <a:stCxn id="278" idx="2"/>
            <a:endCxn id="280" idx="0"/>
          </p:cNvCxnSpPr>
          <p:nvPr/>
        </p:nvCxnSpPr>
        <p:spPr>
          <a:xfrm>
            <a:off x="4263825" y="1320075"/>
            <a:ext cx="0" cy="482100"/>
          </a:xfrm>
          <a:prstGeom prst="straightConnector1">
            <a:avLst/>
          </a:prstGeom>
          <a:noFill/>
          <a:ln cap="flat" cmpd="sng" w="9525">
            <a:solidFill>
              <a:schemeClr val="dk2"/>
            </a:solidFill>
            <a:prstDash val="solid"/>
            <a:round/>
            <a:headEnd len="sm" w="sm" type="none"/>
            <a:tailEnd len="sm" w="sm" type="none"/>
          </a:ln>
        </p:spPr>
      </p:cxnSp>
      <p:cxnSp>
        <p:nvCxnSpPr>
          <p:cNvPr id="288" name="Google Shape;288;g1427ff2289e_1_4"/>
          <p:cNvCxnSpPr>
            <a:stCxn id="278" idx="2"/>
            <a:endCxn id="281" idx="0"/>
          </p:cNvCxnSpPr>
          <p:nvPr/>
        </p:nvCxnSpPr>
        <p:spPr>
          <a:xfrm>
            <a:off x="4263825" y="1320075"/>
            <a:ext cx="2532600" cy="482100"/>
          </a:xfrm>
          <a:prstGeom prst="straightConnector1">
            <a:avLst/>
          </a:prstGeom>
          <a:noFill/>
          <a:ln cap="flat" cmpd="sng" w="9525">
            <a:solidFill>
              <a:schemeClr val="dk2"/>
            </a:solidFill>
            <a:prstDash val="solid"/>
            <a:round/>
            <a:headEnd len="sm" w="sm" type="none"/>
            <a:tailEnd len="sm" w="sm" type="none"/>
          </a:ln>
        </p:spPr>
      </p:cxnSp>
      <p:cxnSp>
        <p:nvCxnSpPr>
          <p:cNvPr id="289" name="Google Shape;289;g1427ff2289e_1_4"/>
          <p:cNvCxnSpPr>
            <a:stCxn id="279" idx="2"/>
            <a:endCxn id="282" idx="0"/>
          </p:cNvCxnSpPr>
          <p:nvPr/>
        </p:nvCxnSpPr>
        <p:spPr>
          <a:xfrm>
            <a:off x="1945775" y="2290750"/>
            <a:ext cx="2318100" cy="482100"/>
          </a:xfrm>
          <a:prstGeom prst="straightConnector1">
            <a:avLst/>
          </a:prstGeom>
          <a:noFill/>
          <a:ln cap="flat" cmpd="sng" w="9525">
            <a:solidFill>
              <a:schemeClr val="dk2"/>
            </a:solidFill>
            <a:prstDash val="solid"/>
            <a:round/>
            <a:headEnd len="sm" w="sm" type="none"/>
            <a:tailEnd len="sm" w="sm" type="none"/>
          </a:ln>
        </p:spPr>
      </p:cxnSp>
      <p:cxnSp>
        <p:nvCxnSpPr>
          <p:cNvPr id="290" name="Google Shape;290;g1427ff2289e_1_4"/>
          <p:cNvCxnSpPr>
            <a:stCxn id="280" idx="2"/>
            <a:endCxn id="282" idx="0"/>
          </p:cNvCxnSpPr>
          <p:nvPr/>
        </p:nvCxnSpPr>
        <p:spPr>
          <a:xfrm>
            <a:off x="4263825" y="2290738"/>
            <a:ext cx="0" cy="482100"/>
          </a:xfrm>
          <a:prstGeom prst="straightConnector1">
            <a:avLst/>
          </a:prstGeom>
          <a:noFill/>
          <a:ln cap="flat" cmpd="sng" w="9525">
            <a:solidFill>
              <a:schemeClr val="dk2"/>
            </a:solidFill>
            <a:prstDash val="solid"/>
            <a:round/>
            <a:headEnd len="sm" w="sm" type="none"/>
            <a:tailEnd len="sm" w="sm" type="none"/>
          </a:ln>
        </p:spPr>
      </p:cxnSp>
      <p:cxnSp>
        <p:nvCxnSpPr>
          <p:cNvPr id="291" name="Google Shape;291;g1427ff2289e_1_4"/>
          <p:cNvCxnSpPr>
            <a:stCxn id="281" idx="2"/>
            <a:endCxn id="282" idx="0"/>
          </p:cNvCxnSpPr>
          <p:nvPr/>
        </p:nvCxnSpPr>
        <p:spPr>
          <a:xfrm flipH="1">
            <a:off x="4263700" y="2290738"/>
            <a:ext cx="2532600" cy="482100"/>
          </a:xfrm>
          <a:prstGeom prst="straightConnector1">
            <a:avLst/>
          </a:prstGeom>
          <a:noFill/>
          <a:ln cap="flat" cmpd="sng" w="9525">
            <a:solidFill>
              <a:schemeClr val="dk2"/>
            </a:solidFill>
            <a:prstDash val="solid"/>
            <a:round/>
            <a:headEnd len="sm" w="sm" type="none"/>
            <a:tailEnd len="sm" w="sm" type="none"/>
          </a:ln>
        </p:spPr>
      </p:cxnSp>
      <p:cxnSp>
        <p:nvCxnSpPr>
          <p:cNvPr id="292" name="Google Shape;292;g1427ff2289e_1_4"/>
          <p:cNvCxnSpPr>
            <a:stCxn id="282" idx="2"/>
            <a:endCxn id="283" idx="0"/>
          </p:cNvCxnSpPr>
          <p:nvPr/>
        </p:nvCxnSpPr>
        <p:spPr>
          <a:xfrm flipH="1">
            <a:off x="1878225" y="3375425"/>
            <a:ext cx="2385600" cy="482100"/>
          </a:xfrm>
          <a:prstGeom prst="straightConnector1">
            <a:avLst/>
          </a:prstGeom>
          <a:noFill/>
          <a:ln cap="flat" cmpd="sng" w="9525">
            <a:solidFill>
              <a:schemeClr val="dk2"/>
            </a:solidFill>
            <a:prstDash val="solid"/>
            <a:round/>
            <a:headEnd len="sm" w="sm" type="none"/>
            <a:tailEnd len="sm" w="sm" type="none"/>
          </a:ln>
        </p:spPr>
      </p:cxnSp>
      <p:cxnSp>
        <p:nvCxnSpPr>
          <p:cNvPr id="293" name="Google Shape;293;g1427ff2289e_1_4"/>
          <p:cNvCxnSpPr>
            <a:stCxn id="282" idx="2"/>
            <a:endCxn id="285" idx="0"/>
          </p:cNvCxnSpPr>
          <p:nvPr/>
        </p:nvCxnSpPr>
        <p:spPr>
          <a:xfrm>
            <a:off x="4263825" y="3375425"/>
            <a:ext cx="2611500" cy="497100"/>
          </a:xfrm>
          <a:prstGeom prst="straightConnector1">
            <a:avLst/>
          </a:prstGeom>
          <a:noFill/>
          <a:ln cap="flat" cmpd="sng" w="9525">
            <a:solidFill>
              <a:schemeClr val="dk2"/>
            </a:solidFill>
            <a:prstDash val="solid"/>
            <a:round/>
            <a:headEnd len="sm" w="sm" type="none"/>
            <a:tailEnd len="sm" w="sm" type="none"/>
          </a:ln>
        </p:spPr>
      </p:cxnSp>
      <p:cxnSp>
        <p:nvCxnSpPr>
          <p:cNvPr id="294" name="Google Shape;294;g1427ff2289e_1_4"/>
          <p:cNvCxnSpPr>
            <a:stCxn id="282" idx="2"/>
            <a:endCxn id="284" idx="0"/>
          </p:cNvCxnSpPr>
          <p:nvPr/>
        </p:nvCxnSpPr>
        <p:spPr>
          <a:xfrm>
            <a:off x="4263825" y="3375425"/>
            <a:ext cx="0" cy="482100"/>
          </a:xfrm>
          <a:prstGeom prst="straightConnector1">
            <a:avLst/>
          </a:prstGeom>
          <a:noFill/>
          <a:ln cap="flat" cmpd="sng" w="9525">
            <a:solidFill>
              <a:schemeClr val="dk2"/>
            </a:solidFill>
            <a:prstDash val="solid"/>
            <a:round/>
            <a:headEnd len="sm" w="sm" type="none"/>
            <a:tailEnd len="sm" w="sm" type="none"/>
          </a:ln>
        </p:spPr>
      </p:cxn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g140502705ba_0_2"/>
          <p:cNvSpPr txBox="1"/>
          <p:nvPr>
            <p:ph type="ctrTitle"/>
          </p:nvPr>
        </p:nvSpPr>
        <p:spPr>
          <a:xfrm>
            <a:off x="390525" y="1819275"/>
            <a:ext cx="8222100" cy="9336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4800"/>
              <a:buNone/>
            </a:pPr>
            <a:r>
              <a:t/>
            </a:r>
            <a:endParaRPr/>
          </a:p>
        </p:txBody>
      </p:sp>
      <p:sp>
        <p:nvSpPr>
          <p:cNvPr id="96" name="Google Shape;96;g140502705ba_0_2"/>
          <p:cNvSpPr txBox="1"/>
          <p:nvPr>
            <p:ph idx="1" type="subTitle"/>
          </p:nvPr>
        </p:nvSpPr>
        <p:spPr>
          <a:xfrm>
            <a:off x="390525" y="2789130"/>
            <a:ext cx="8222100" cy="432900"/>
          </a:xfrm>
          <a:prstGeom prst="rect">
            <a:avLst/>
          </a:prstGeom>
          <a:noFill/>
          <a:ln>
            <a:noFill/>
          </a:ln>
        </p:spPr>
        <p:txBody>
          <a:bodyPr anchorCtr="0" anchor="t" bIns="91425" lIns="91425" spcFirstLastPara="1" rIns="91425" wrap="square" tIns="91425">
            <a:normAutofit lnSpcReduction="10000"/>
          </a:bodyPr>
          <a:lstStyle/>
          <a:p>
            <a:pPr indent="0" lvl="0" marL="0" rtl="0" algn="l">
              <a:lnSpc>
                <a:spcPct val="100000"/>
              </a:lnSpc>
              <a:spcBef>
                <a:spcPts val="0"/>
              </a:spcBef>
              <a:spcAft>
                <a:spcPts val="0"/>
              </a:spcAft>
              <a:buSzPts val="1800"/>
              <a:buNone/>
            </a:pPr>
            <a:r>
              <a:t/>
            </a:r>
            <a:endParaRPr/>
          </a:p>
        </p:txBody>
      </p:sp>
      <p:pic>
        <p:nvPicPr>
          <p:cNvPr id="97" name="Google Shape;97;g140502705ba_0_2"/>
          <p:cNvPicPr preferRelativeResize="0"/>
          <p:nvPr/>
        </p:nvPicPr>
        <p:blipFill rotWithShape="1">
          <a:blip r:embed="rId3">
            <a:alphaModFix/>
          </a:blip>
          <a:srcRect b="19875" l="0" r="0" t="14453"/>
          <a:stretch/>
        </p:blipFill>
        <p:spPr>
          <a:xfrm>
            <a:off x="0" y="0"/>
            <a:ext cx="9143998" cy="4362602"/>
          </a:xfrm>
          <a:prstGeom prst="rect">
            <a:avLst/>
          </a:prstGeom>
          <a:noFill/>
          <a:ln>
            <a:noFill/>
          </a:ln>
        </p:spPr>
      </p:pic>
      <p:sp>
        <p:nvSpPr>
          <p:cNvPr id="98" name="Google Shape;98;g140502705ba_0_2"/>
          <p:cNvSpPr txBox="1"/>
          <p:nvPr/>
        </p:nvSpPr>
        <p:spPr>
          <a:xfrm>
            <a:off x="-100" y="4362600"/>
            <a:ext cx="9144000" cy="742800"/>
          </a:xfrm>
          <a:prstGeom prst="rect">
            <a:avLst/>
          </a:prstGeom>
          <a:solidFill>
            <a:schemeClr val="dk2"/>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5333"/>
              <a:buFont typeface="Arial"/>
              <a:buNone/>
            </a:pPr>
            <a:r>
              <a:rPr b="0" i="0" lang="en" sz="3400" u="none" cap="none" strike="noStrike">
                <a:solidFill>
                  <a:schemeClr val="lt1"/>
                </a:solidFill>
                <a:latin typeface="Roboto"/>
                <a:ea typeface="Roboto"/>
                <a:cs typeface="Roboto"/>
                <a:sym typeface="Roboto"/>
              </a:rPr>
              <a:t>FACIAL ANALYSIS FOR EMOTION DETECTION</a:t>
            </a:r>
            <a:endParaRPr b="0" i="0" sz="3400" u="none" cap="none" strike="noStrike">
              <a:solidFill>
                <a:schemeClr val="lt1"/>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00"/>
              <a:buFont typeface="Arial"/>
              <a:buNone/>
            </a:pPr>
            <a:r>
              <a:t/>
            </a:r>
            <a:endParaRPr b="0" i="0" sz="100" u="none" cap="none" strike="noStrike">
              <a:solidFill>
                <a:srgbClr val="000000"/>
              </a:solidFill>
              <a:latin typeface="Roboto"/>
              <a:ea typeface="Roboto"/>
              <a:cs typeface="Roboto"/>
              <a:sym typeface="Robot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g1427ff2289e_1_44"/>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rmAutofit/>
          </a:bodyPr>
          <a:lstStyle/>
          <a:p>
            <a:pPr indent="0" lvl="0" marL="0" rtl="0" algn="l">
              <a:lnSpc>
                <a:spcPct val="100000"/>
              </a:lnSpc>
              <a:spcBef>
                <a:spcPts val="0"/>
              </a:spcBef>
              <a:spcAft>
                <a:spcPts val="0"/>
              </a:spcAft>
              <a:buSzPts val="1800"/>
              <a:buNone/>
            </a:pPr>
            <a:r>
              <a:rPr lang="en"/>
              <a:t>Model &amp; Training </a:t>
            </a:r>
            <a:endParaRPr/>
          </a:p>
        </p:txBody>
      </p:sp>
      <p:sp>
        <p:nvSpPr>
          <p:cNvPr id="300" name="Google Shape;300;g1427ff2289e_1_44"/>
          <p:cNvSpPr txBox="1"/>
          <p:nvPr>
            <p:ph idx="4294967295" type="body"/>
          </p:nvPr>
        </p:nvSpPr>
        <p:spPr>
          <a:xfrm>
            <a:off x="0" y="565875"/>
            <a:ext cx="9144000" cy="45777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Clr>
                <a:srgbClr val="111111"/>
              </a:buClr>
              <a:buSzPts val="1800"/>
              <a:buChar char="●"/>
            </a:pPr>
            <a:r>
              <a:rPr lang="en">
                <a:solidFill>
                  <a:srgbClr val="111111"/>
                </a:solidFill>
              </a:rPr>
              <a:t>The Functional API is used to build the model.</a:t>
            </a:r>
            <a:endParaRPr>
              <a:solidFill>
                <a:srgbClr val="111111"/>
              </a:solidFill>
            </a:endParaRPr>
          </a:p>
          <a:p>
            <a:pPr indent="-342900" lvl="0" marL="457200" rtl="0" algn="l">
              <a:lnSpc>
                <a:spcPct val="115000"/>
              </a:lnSpc>
              <a:spcBef>
                <a:spcPts val="0"/>
              </a:spcBef>
              <a:spcAft>
                <a:spcPts val="0"/>
              </a:spcAft>
              <a:buClr>
                <a:srgbClr val="111111"/>
              </a:buClr>
              <a:buSzPts val="1800"/>
              <a:buChar char="●"/>
            </a:pPr>
            <a:r>
              <a:rPr lang="en">
                <a:solidFill>
                  <a:srgbClr val="111111"/>
                </a:solidFill>
              </a:rPr>
              <a:t>The double head method is used to train the model, which has two fully connected heads. One for binary classification and one for bounding box regression.</a:t>
            </a:r>
            <a:endParaRPr>
              <a:solidFill>
                <a:srgbClr val="111111"/>
              </a:solidFill>
            </a:endParaRPr>
          </a:p>
          <a:p>
            <a:pPr indent="-342900" lvl="0" marL="457200" rtl="0" algn="l">
              <a:lnSpc>
                <a:spcPct val="115000"/>
              </a:lnSpc>
              <a:spcBef>
                <a:spcPts val="0"/>
              </a:spcBef>
              <a:spcAft>
                <a:spcPts val="0"/>
              </a:spcAft>
              <a:buClr>
                <a:srgbClr val="111111"/>
              </a:buClr>
              <a:buSzPts val="1800"/>
              <a:buChar char="●"/>
            </a:pPr>
            <a:r>
              <a:rPr lang="en">
                <a:solidFill>
                  <a:srgbClr val="111111"/>
                </a:solidFill>
              </a:rPr>
              <a:t>The VGG16 without 3 fully connected layers on top of the network model is used as the base architecture.</a:t>
            </a:r>
            <a:endParaRPr>
              <a:solidFill>
                <a:srgbClr val="111111"/>
              </a:solidFill>
            </a:endParaRPr>
          </a:p>
          <a:p>
            <a:pPr indent="-342900" lvl="0" marL="457200" rtl="0" algn="l">
              <a:lnSpc>
                <a:spcPct val="115000"/>
              </a:lnSpc>
              <a:spcBef>
                <a:spcPts val="0"/>
              </a:spcBef>
              <a:spcAft>
                <a:spcPts val="0"/>
              </a:spcAft>
              <a:buClr>
                <a:srgbClr val="111111"/>
              </a:buClr>
              <a:buSzPts val="1800"/>
              <a:buChar char="●"/>
            </a:pPr>
            <a:r>
              <a:rPr lang="en">
                <a:solidFill>
                  <a:srgbClr val="111111"/>
                </a:solidFill>
              </a:rPr>
              <a:t>The input layer (120, 120, 3) is connected to vgg16 and the output of vgg16 is connected to two separate Global Maxpooling layers. Global Maxpooling layers reduce the dimensionality of the feature maps output of the VGG16.</a:t>
            </a:r>
            <a:endParaRPr>
              <a:solidFill>
                <a:srgbClr val="111111"/>
              </a:solidFill>
            </a:endParaRPr>
          </a:p>
          <a:p>
            <a:pPr indent="-342900" lvl="0" marL="457200" rtl="0" algn="l">
              <a:lnSpc>
                <a:spcPct val="115000"/>
              </a:lnSpc>
              <a:spcBef>
                <a:spcPts val="0"/>
              </a:spcBef>
              <a:spcAft>
                <a:spcPts val="0"/>
              </a:spcAft>
              <a:buClr>
                <a:srgbClr val="111111"/>
              </a:buClr>
              <a:buSzPts val="1800"/>
              <a:buChar char="●"/>
            </a:pPr>
            <a:r>
              <a:rPr lang="en">
                <a:solidFill>
                  <a:srgbClr val="111111"/>
                </a:solidFill>
              </a:rPr>
              <a:t>Each Global Maxpooling layers connect to dense layers. The dense layer includes  ReLU activation function and 2048 nodes.</a:t>
            </a:r>
            <a:endParaRPr>
              <a:solidFill>
                <a:srgbClr val="111111"/>
              </a:solidFill>
            </a:endParaRPr>
          </a:p>
          <a:p>
            <a:pPr indent="-342900" lvl="0" marL="457200" rtl="0" algn="l">
              <a:lnSpc>
                <a:spcPct val="115000"/>
              </a:lnSpc>
              <a:spcBef>
                <a:spcPts val="0"/>
              </a:spcBef>
              <a:spcAft>
                <a:spcPts val="0"/>
              </a:spcAft>
              <a:buClr>
                <a:srgbClr val="111111"/>
              </a:buClr>
              <a:buSzPts val="1800"/>
              <a:buChar char="●"/>
            </a:pPr>
            <a:r>
              <a:rPr lang="en">
                <a:solidFill>
                  <a:srgbClr val="111111"/>
                </a:solidFill>
              </a:rPr>
              <a:t>One dense layer ends at 1 node with sigmoid activation function for classification and another ends at 4 nodes with sigmoid for regression.</a:t>
            </a:r>
            <a:endParaRPr>
              <a:solidFill>
                <a:srgbClr val="111111"/>
              </a:solidFill>
            </a:endParaRPr>
          </a:p>
          <a:p>
            <a:pPr indent="-342900" lvl="0" marL="457200" rtl="0" algn="l">
              <a:lnSpc>
                <a:spcPct val="115000"/>
              </a:lnSpc>
              <a:spcBef>
                <a:spcPts val="0"/>
              </a:spcBef>
              <a:spcAft>
                <a:spcPts val="0"/>
              </a:spcAft>
              <a:buClr>
                <a:srgbClr val="111111"/>
              </a:buClr>
              <a:buSzPts val="1800"/>
              <a:buChar char="●"/>
            </a:pPr>
            <a:r>
              <a:t/>
            </a:r>
            <a:endParaRPr>
              <a:solidFill>
                <a:srgbClr val="111111"/>
              </a:solidFill>
            </a:endParaRPr>
          </a:p>
          <a:p>
            <a:pPr indent="0" lvl="0" marL="457200" rtl="0" algn="l">
              <a:lnSpc>
                <a:spcPct val="115000"/>
              </a:lnSpc>
              <a:spcBef>
                <a:spcPts val="0"/>
              </a:spcBef>
              <a:spcAft>
                <a:spcPts val="0"/>
              </a:spcAft>
              <a:buSzPts val="1800"/>
              <a:buNone/>
            </a:pPr>
            <a:r>
              <a:t/>
            </a:r>
            <a:endParaRPr>
              <a:solidFill>
                <a:srgbClr val="111111"/>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g1427ff2289e_1_67"/>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rmAutofit/>
          </a:bodyPr>
          <a:lstStyle/>
          <a:p>
            <a:pPr indent="0" lvl="0" marL="0" rtl="0" algn="l">
              <a:lnSpc>
                <a:spcPct val="100000"/>
              </a:lnSpc>
              <a:spcBef>
                <a:spcPts val="0"/>
              </a:spcBef>
              <a:spcAft>
                <a:spcPts val="0"/>
              </a:spcAft>
              <a:buSzPts val="1800"/>
              <a:buNone/>
            </a:pPr>
            <a:r>
              <a:rPr lang="en"/>
              <a:t>Model &amp; Training  cont…</a:t>
            </a:r>
            <a:endParaRPr/>
          </a:p>
        </p:txBody>
      </p:sp>
      <p:sp>
        <p:nvSpPr>
          <p:cNvPr id="306" name="Google Shape;306;g1427ff2289e_1_67"/>
          <p:cNvSpPr txBox="1"/>
          <p:nvPr>
            <p:ph idx="4294967295" type="body"/>
          </p:nvPr>
        </p:nvSpPr>
        <p:spPr>
          <a:xfrm>
            <a:off x="98250" y="788200"/>
            <a:ext cx="8945700" cy="38412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Clr>
                <a:srgbClr val="111111"/>
              </a:buClr>
              <a:buSzPts val="1800"/>
              <a:buChar char="●"/>
            </a:pPr>
            <a:r>
              <a:rPr lang="en">
                <a:solidFill>
                  <a:srgbClr val="111111"/>
                </a:solidFill>
              </a:rPr>
              <a:t>Adam Optimizer with a learning rate of 0.0001, and lr_decay used to slow down learning.</a:t>
            </a:r>
            <a:endParaRPr>
              <a:solidFill>
                <a:srgbClr val="111111"/>
              </a:solidFill>
            </a:endParaRPr>
          </a:p>
          <a:p>
            <a:pPr indent="-342900" lvl="0" marL="457200" rtl="0" algn="l">
              <a:lnSpc>
                <a:spcPct val="115000"/>
              </a:lnSpc>
              <a:spcBef>
                <a:spcPts val="0"/>
              </a:spcBef>
              <a:spcAft>
                <a:spcPts val="0"/>
              </a:spcAft>
              <a:buClr>
                <a:srgbClr val="111111"/>
              </a:buClr>
              <a:buSzPts val="1800"/>
              <a:buChar char="●"/>
            </a:pPr>
            <a:r>
              <a:rPr lang="en">
                <a:solidFill>
                  <a:srgbClr val="111111"/>
                </a:solidFill>
              </a:rPr>
              <a:t>We use </a:t>
            </a:r>
            <a:r>
              <a:rPr lang="en">
                <a:solidFill>
                  <a:srgbClr val="232629"/>
                </a:solidFill>
                <a:highlight>
                  <a:srgbClr val="FFFFFF"/>
                </a:highlight>
              </a:rPr>
              <a:t>Localization Loss</a:t>
            </a:r>
            <a:r>
              <a:rPr lang="en">
                <a:solidFill>
                  <a:srgbClr val="111111"/>
                </a:solidFill>
              </a:rPr>
              <a:t> for the Bounding Box regression and classification loss as Binary Cross entropy.</a:t>
            </a:r>
            <a:endParaRPr>
              <a:solidFill>
                <a:srgbClr val="111111"/>
              </a:solidFill>
            </a:endParaRPr>
          </a:p>
          <a:p>
            <a:pPr indent="-342900" lvl="0" marL="457200" rtl="0" algn="l">
              <a:lnSpc>
                <a:spcPct val="115000"/>
              </a:lnSpc>
              <a:spcBef>
                <a:spcPts val="0"/>
              </a:spcBef>
              <a:spcAft>
                <a:spcPts val="0"/>
              </a:spcAft>
              <a:buClr>
                <a:srgbClr val="111111"/>
              </a:buClr>
              <a:buSzPts val="1800"/>
              <a:buChar char="●"/>
            </a:pPr>
            <a:r>
              <a:rPr lang="en">
                <a:solidFill>
                  <a:srgbClr val="111111"/>
                </a:solidFill>
              </a:rPr>
              <a:t>Compiled the model with  optimizer, class loss and localization loss.</a:t>
            </a:r>
            <a:endParaRPr>
              <a:solidFill>
                <a:srgbClr val="111111"/>
              </a:solidFill>
            </a:endParaRPr>
          </a:p>
          <a:p>
            <a:pPr indent="-342900" lvl="0" marL="457200" rtl="0" algn="l">
              <a:lnSpc>
                <a:spcPct val="115000"/>
              </a:lnSpc>
              <a:spcBef>
                <a:spcPts val="0"/>
              </a:spcBef>
              <a:spcAft>
                <a:spcPts val="0"/>
              </a:spcAft>
              <a:buClr>
                <a:srgbClr val="111111"/>
              </a:buClr>
              <a:buSzPts val="1800"/>
              <a:buChar char="●"/>
            </a:pPr>
            <a:r>
              <a:rPr lang="en">
                <a:solidFill>
                  <a:srgbClr val="111111"/>
                </a:solidFill>
              </a:rPr>
              <a:t>We trained the model with 40 epochs.</a:t>
            </a:r>
            <a:endParaRPr>
              <a:solidFill>
                <a:srgbClr val="111111"/>
              </a:solidFill>
            </a:endParaRPr>
          </a:p>
          <a:p>
            <a:pPr indent="-342900" lvl="0" marL="457200" rtl="0" algn="l">
              <a:lnSpc>
                <a:spcPct val="115000"/>
              </a:lnSpc>
              <a:spcBef>
                <a:spcPts val="0"/>
              </a:spcBef>
              <a:spcAft>
                <a:spcPts val="0"/>
              </a:spcAft>
              <a:buClr>
                <a:srgbClr val="111111"/>
              </a:buClr>
              <a:buSzPts val="1800"/>
              <a:buChar char="●"/>
            </a:pPr>
            <a:r>
              <a:rPr lang="en">
                <a:solidFill>
                  <a:srgbClr val="111111"/>
                </a:solidFill>
              </a:rPr>
              <a:t>After checking the performance of the model, it has been saved as h5 format.</a:t>
            </a:r>
            <a:endParaRPr>
              <a:solidFill>
                <a:srgbClr val="111111"/>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10"/>
          <p:cNvSpPr txBox="1"/>
          <p:nvPr>
            <p:ph type="title"/>
          </p:nvPr>
        </p:nvSpPr>
        <p:spPr>
          <a:xfrm>
            <a:off x="-56100" y="0"/>
            <a:ext cx="9256200" cy="7818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rmAutofit fontScale="90000"/>
          </a:bodyPr>
          <a:lstStyle/>
          <a:p>
            <a:pPr indent="0" lvl="0" marL="0" rtl="0" algn="ctr">
              <a:lnSpc>
                <a:spcPct val="135714"/>
              </a:lnSpc>
              <a:spcBef>
                <a:spcPts val="0"/>
              </a:spcBef>
              <a:spcAft>
                <a:spcPts val="0"/>
              </a:spcAft>
              <a:buSzPct val="53820"/>
              <a:buNone/>
            </a:pPr>
            <a:r>
              <a:rPr lang="en" sz="3716">
                <a:latin typeface="Courier New"/>
                <a:ea typeface="Courier New"/>
                <a:cs typeface="Courier New"/>
                <a:sym typeface="Courier New"/>
              </a:rPr>
              <a:t>Facedetector Model Architecture</a:t>
            </a:r>
            <a:endParaRPr sz="3716">
              <a:latin typeface="Courier New"/>
              <a:ea typeface="Courier New"/>
              <a:cs typeface="Courier New"/>
              <a:sym typeface="Courier New"/>
            </a:endParaRPr>
          </a:p>
          <a:p>
            <a:pPr indent="0" lvl="0" marL="0" rtl="0" algn="l">
              <a:lnSpc>
                <a:spcPct val="100000"/>
              </a:lnSpc>
              <a:spcBef>
                <a:spcPts val="0"/>
              </a:spcBef>
              <a:spcAft>
                <a:spcPts val="0"/>
              </a:spcAft>
              <a:buSzPct val="100000"/>
              <a:buNone/>
            </a:pPr>
            <a:r>
              <a:t/>
            </a:r>
            <a:endParaRPr/>
          </a:p>
        </p:txBody>
      </p:sp>
      <p:sp>
        <p:nvSpPr>
          <p:cNvPr id="312" name="Google Shape;312;p10"/>
          <p:cNvSpPr/>
          <p:nvPr/>
        </p:nvSpPr>
        <p:spPr>
          <a:xfrm>
            <a:off x="3716850" y="732100"/>
            <a:ext cx="1710300" cy="781800"/>
          </a:xfrm>
          <a:prstGeom prst="roundRect">
            <a:avLst>
              <a:gd fmla="val 16667" name="adj"/>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50"/>
              <a:buFont typeface="Arial"/>
              <a:buNone/>
            </a:pPr>
            <a:r>
              <a:rPr b="0" i="0" lang="en" sz="1550" u="none" cap="none" strike="noStrike">
                <a:solidFill>
                  <a:srgbClr val="000000"/>
                </a:solidFill>
                <a:latin typeface="Times New Roman"/>
                <a:ea typeface="Times New Roman"/>
                <a:cs typeface="Times New Roman"/>
                <a:sym typeface="Times New Roman"/>
              </a:rPr>
              <a:t>input_2 (InputLayer)</a:t>
            </a:r>
            <a:endParaRPr b="0" i="0" sz="1900" u="none" cap="none" strike="noStrike">
              <a:solidFill>
                <a:srgbClr val="000000"/>
              </a:solidFill>
              <a:latin typeface="Times New Roman"/>
              <a:ea typeface="Times New Roman"/>
              <a:cs typeface="Times New Roman"/>
              <a:sym typeface="Times New Roman"/>
            </a:endParaRPr>
          </a:p>
        </p:txBody>
      </p:sp>
      <p:sp>
        <p:nvSpPr>
          <p:cNvPr id="313" name="Google Shape;313;p10"/>
          <p:cNvSpPr/>
          <p:nvPr/>
        </p:nvSpPr>
        <p:spPr>
          <a:xfrm>
            <a:off x="2029500" y="4010925"/>
            <a:ext cx="1710300" cy="977400"/>
          </a:xfrm>
          <a:prstGeom prst="roundRect">
            <a:avLst>
              <a:gd fmla="val 16667" name="adj"/>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50"/>
              <a:buFont typeface="Arial"/>
              <a:buNone/>
            </a:pPr>
            <a:r>
              <a:rPr b="0" i="0" lang="en" sz="1350" u="none" cap="none" strike="noStrike">
                <a:solidFill>
                  <a:srgbClr val="000000"/>
                </a:solidFill>
                <a:latin typeface="Times New Roman"/>
                <a:ea typeface="Times New Roman"/>
                <a:cs typeface="Times New Roman"/>
                <a:sym typeface="Times New Roman"/>
              </a:rPr>
              <a:t>dense (Dense) </a:t>
            </a:r>
            <a:endParaRPr b="0" i="0" sz="1700" u="none" cap="none" strike="noStrike">
              <a:solidFill>
                <a:srgbClr val="000000"/>
              </a:solidFill>
              <a:latin typeface="Times New Roman"/>
              <a:ea typeface="Times New Roman"/>
              <a:cs typeface="Times New Roman"/>
              <a:sym typeface="Times New Roman"/>
            </a:endParaRPr>
          </a:p>
        </p:txBody>
      </p:sp>
      <p:sp>
        <p:nvSpPr>
          <p:cNvPr id="314" name="Google Shape;314;p10"/>
          <p:cNvSpPr/>
          <p:nvPr/>
        </p:nvSpPr>
        <p:spPr>
          <a:xfrm>
            <a:off x="1598800" y="2952750"/>
            <a:ext cx="2581800" cy="574200"/>
          </a:xfrm>
          <a:prstGeom prst="roundRect">
            <a:avLst>
              <a:gd fmla="val 16667" name="adj"/>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50"/>
              <a:buFont typeface="Arial"/>
              <a:buNone/>
            </a:pPr>
            <a:r>
              <a:rPr b="0" i="0" lang="en" sz="1350" u="none" cap="none" strike="noStrike">
                <a:solidFill>
                  <a:srgbClr val="000000"/>
                </a:solidFill>
                <a:latin typeface="Times New Roman"/>
                <a:ea typeface="Times New Roman"/>
                <a:cs typeface="Times New Roman"/>
                <a:sym typeface="Times New Roman"/>
              </a:rPr>
              <a:t>Global_max_pooling2d</a:t>
            </a:r>
            <a:endParaRPr b="0" i="0" sz="1350" u="none" cap="none" strike="noStrike">
              <a:solidFill>
                <a:srgbClr val="000000"/>
              </a:solidFill>
              <a:latin typeface="Times New Roman"/>
              <a:ea typeface="Times New Roman"/>
              <a:cs typeface="Times New Roman"/>
              <a:sym typeface="Times New Roman"/>
            </a:endParaRPr>
          </a:p>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Times New Roman"/>
              <a:ea typeface="Times New Roman"/>
              <a:cs typeface="Times New Roman"/>
              <a:sym typeface="Times New Roman"/>
            </a:endParaRPr>
          </a:p>
          <a:p>
            <a:pPr indent="0" lvl="0" marL="0" marR="0" rtl="0" algn="ctr">
              <a:lnSpc>
                <a:spcPct val="100000"/>
              </a:lnSpc>
              <a:spcBef>
                <a:spcPts val="0"/>
              </a:spcBef>
              <a:spcAft>
                <a:spcPts val="0"/>
              </a:spcAft>
              <a:buClr>
                <a:srgbClr val="000000"/>
              </a:buClr>
              <a:buSzPts val="1350"/>
              <a:buFont typeface="Arial"/>
              <a:buNone/>
            </a:pPr>
            <a:r>
              <a:rPr b="0" i="0" lang="en" sz="1350" u="none" cap="none" strike="noStrike">
                <a:solidFill>
                  <a:srgbClr val="000000"/>
                </a:solidFill>
                <a:latin typeface="Times New Roman"/>
                <a:ea typeface="Times New Roman"/>
                <a:cs typeface="Times New Roman"/>
                <a:sym typeface="Times New Roman"/>
              </a:rPr>
              <a:t>(GlobalMaxPooling2D) </a:t>
            </a:r>
            <a:endParaRPr b="0" i="0" sz="1350" u="none" cap="none" strike="noStrike">
              <a:solidFill>
                <a:srgbClr val="000000"/>
              </a:solidFill>
              <a:latin typeface="Times New Roman"/>
              <a:ea typeface="Times New Roman"/>
              <a:cs typeface="Times New Roman"/>
              <a:sym typeface="Times New Roman"/>
            </a:endParaRPr>
          </a:p>
        </p:txBody>
      </p:sp>
      <p:sp>
        <p:nvSpPr>
          <p:cNvPr id="315" name="Google Shape;315;p10"/>
          <p:cNvSpPr/>
          <p:nvPr/>
        </p:nvSpPr>
        <p:spPr>
          <a:xfrm>
            <a:off x="63000" y="4053000"/>
            <a:ext cx="1710300" cy="977400"/>
          </a:xfrm>
          <a:prstGeom prst="roundRect">
            <a:avLst>
              <a:gd fmla="val 16667" name="adj"/>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50"/>
              <a:buFont typeface="Arial"/>
              <a:buNone/>
            </a:pPr>
            <a:r>
              <a:rPr b="0" i="0" lang="en" sz="1250" u="none" cap="none" strike="noStrike">
                <a:solidFill>
                  <a:srgbClr val="000000"/>
                </a:solidFill>
                <a:latin typeface="Times New Roman"/>
                <a:ea typeface="Times New Roman"/>
                <a:cs typeface="Times New Roman"/>
                <a:sym typeface="Times New Roman"/>
              </a:rPr>
              <a:t>dense_1 (Dense)     </a:t>
            </a:r>
            <a:endParaRPr b="0" i="0" sz="1600" u="none" cap="none" strike="noStrike">
              <a:solidFill>
                <a:srgbClr val="000000"/>
              </a:solidFill>
              <a:latin typeface="Times New Roman"/>
              <a:ea typeface="Times New Roman"/>
              <a:cs typeface="Times New Roman"/>
              <a:sym typeface="Times New Roman"/>
            </a:endParaRPr>
          </a:p>
        </p:txBody>
      </p:sp>
      <p:sp>
        <p:nvSpPr>
          <p:cNvPr id="316" name="Google Shape;316;p10"/>
          <p:cNvSpPr/>
          <p:nvPr/>
        </p:nvSpPr>
        <p:spPr>
          <a:xfrm>
            <a:off x="5082875" y="2952750"/>
            <a:ext cx="2469300" cy="574200"/>
          </a:xfrm>
          <a:prstGeom prst="roundRect">
            <a:avLst>
              <a:gd fmla="val 16667" name="adj"/>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50"/>
              <a:buFont typeface="Arial"/>
              <a:buNone/>
            </a:pPr>
            <a:r>
              <a:rPr b="0" i="0" lang="en" sz="1250" u="none" cap="none" strike="noStrike">
                <a:solidFill>
                  <a:srgbClr val="000000"/>
                </a:solidFill>
                <a:latin typeface="Times New Roman"/>
                <a:ea typeface="Times New Roman"/>
                <a:cs typeface="Times New Roman"/>
                <a:sym typeface="Times New Roman"/>
              </a:rPr>
              <a:t>Global_max_pooling2d_1</a:t>
            </a:r>
            <a:endParaRPr b="0" i="0" sz="1250" u="none" cap="none" strike="noStrike">
              <a:solidFill>
                <a:srgbClr val="000000"/>
              </a:solidFill>
              <a:latin typeface="Times New Roman"/>
              <a:ea typeface="Times New Roman"/>
              <a:cs typeface="Times New Roman"/>
              <a:sym typeface="Times New Roman"/>
            </a:endParaRPr>
          </a:p>
          <a:p>
            <a:pPr indent="0" lvl="0" marL="0" marR="0" rtl="0" algn="ctr">
              <a:lnSpc>
                <a:spcPct val="100000"/>
              </a:lnSpc>
              <a:spcBef>
                <a:spcPts val="0"/>
              </a:spcBef>
              <a:spcAft>
                <a:spcPts val="0"/>
              </a:spcAft>
              <a:buClr>
                <a:srgbClr val="000000"/>
              </a:buClr>
              <a:buSzPts val="1250"/>
              <a:buFont typeface="Arial"/>
              <a:buNone/>
            </a:pPr>
            <a:r>
              <a:t/>
            </a:r>
            <a:endParaRPr b="0" i="0" sz="1250" u="none" cap="none" strike="noStrike">
              <a:solidFill>
                <a:srgbClr val="000000"/>
              </a:solidFill>
              <a:latin typeface="Times New Roman"/>
              <a:ea typeface="Times New Roman"/>
              <a:cs typeface="Times New Roman"/>
              <a:sym typeface="Times New Roman"/>
            </a:endParaRPr>
          </a:p>
          <a:p>
            <a:pPr indent="0" lvl="0" marL="0" marR="0" rtl="0" algn="ctr">
              <a:lnSpc>
                <a:spcPct val="100000"/>
              </a:lnSpc>
              <a:spcBef>
                <a:spcPts val="0"/>
              </a:spcBef>
              <a:spcAft>
                <a:spcPts val="0"/>
              </a:spcAft>
              <a:buClr>
                <a:srgbClr val="000000"/>
              </a:buClr>
              <a:buSzPts val="1250"/>
              <a:buFont typeface="Arial"/>
              <a:buNone/>
            </a:pPr>
            <a:r>
              <a:rPr b="0" i="0" lang="en" sz="1250" u="none" cap="none" strike="noStrike">
                <a:solidFill>
                  <a:srgbClr val="000000"/>
                </a:solidFill>
                <a:latin typeface="Times New Roman"/>
                <a:ea typeface="Times New Roman"/>
                <a:cs typeface="Times New Roman"/>
                <a:sym typeface="Times New Roman"/>
              </a:rPr>
              <a:t>(GlobalMaxPooling2D) </a:t>
            </a:r>
            <a:endParaRPr b="0" i="0" sz="750" u="none" cap="none" strike="noStrike">
              <a:solidFill>
                <a:srgbClr val="000000"/>
              </a:solidFill>
              <a:latin typeface="Times New Roman"/>
              <a:ea typeface="Times New Roman"/>
              <a:cs typeface="Times New Roman"/>
              <a:sym typeface="Times New Roman"/>
            </a:endParaRPr>
          </a:p>
        </p:txBody>
      </p:sp>
      <p:sp>
        <p:nvSpPr>
          <p:cNvPr id="317" name="Google Shape;317;p10"/>
          <p:cNvSpPr/>
          <p:nvPr/>
        </p:nvSpPr>
        <p:spPr>
          <a:xfrm>
            <a:off x="7441150" y="4053000"/>
            <a:ext cx="1710300" cy="977400"/>
          </a:xfrm>
          <a:prstGeom prst="roundRect">
            <a:avLst>
              <a:gd fmla="val 16667" name="adj"/>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50"/>
              <a:buFont typeface="Arial"/>
              <a:buNone/>
            </a:pPr>
            <a:r>
              <a:rPr b="0" i="0" lang="en" sz="1250" u="none" cap="none" strike="noStrike">
                <a:solidFill>
                  <a:srgbClr val="000000"/>
                </a:solidFill>
                <a:latin typeface="Times New Roman"/>
                <a:ea typeface="Times New Roman"/>
                <a:cs typeface="Times New Roman"/>
                <a:sym typeface="Times New Roman"/>
              </a:rPr>
              <a:t>dense_3 (Dense)    </a:t>
            </a:r>
            <a:endParaRPr b="0" i="0" sz="1600" u="none" cap="none" strike="noStrike">
              <a:solidFill>
                <a:srgbClr val="000000"/>
              </a:solidFill>
              <a:latin typeface="Times New Roman"/>
              <a:ea typeface="Times New Roman"/>
              <a:cs typeface="Times New Roman"/>
              <a:sym typeface="Times New Roman"/>
            </a:endParaRPr>
          </a:p>
        </p:txBody>
      </p:sp>
      <p:cxnSp>
        <p:nvCxnSpPr>
          <p:cNvPr id="318" name="Google Shape;318;p10"/>
          <p:cNvCxnSpPr>
            <a:stCxn id="312" idx="2"/>
            <a:endCxn id="319" idx="0"/>
          </p:cNvCxnSpPr>
          <p:nvPr/>
        </p:nvCxnSpPr>
        <p:spPr>
          <a:xfrm>
            <a:off x="4572000" y="1513900"/>
            <a:ext cx="0" cy="230700"/>
          </a:xfrm>
          <a:prstGeom prst="straightConnector1">
            <a:avLst/>
          </a:prstGeom>
          <a:noFill/>
          <a:ln cap="flat" cmpd="sng" w="9525">
            <a:solidFill>
              <a:schemeClr val="dk2"/>
            </a:solidFill>
            <a:prstDash val="solid"/>
            <a:round/>
            <a:headEnd len="sm" w="sm" type="none"/>
            <a:tailEnd len="med" w="med" type="triangle"/>
          </a:ln>
        </p:spPr>
      </p:cxnSp>
      <p:sp>
        <p:nvSpPr>
          <p:cNvPr id="319" name="Google Shape;319;p10"/>
          <p:cNvSpPr/>
          <p:nvPr/>
        </p:nvSpPr>
        <p:spPr>
          <a:xfrm>
            <a:off x="3716850" y="1744625"/>
            <a:ext cx="1710300" cy="977400"/>
          </a:xfrm>
          <a:prstGeom prst="roundRect">
            <a:avLst>
              <a:gd fmla="val 16667" name="adj"/>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50"/>
              <a:buFont typeface="Arial"/>
              <a:buNone/>
            </a:pPr>
            <a:r>
              <a:rPr b="0" i="0" lang="en" sz="1550" u="none" cap="none" strike="noStrike">
                <a:solidFill>
                  <a:srgbClr val="000000"/>
                </a:solidFill>
                <a:latin typeface="Times New Roman"/>
                <a:ea typeface="Times New Roman"/>
                <a:cs typeface="Times New Roman"/>
                <a:sym typeface="Times New Roman"/>
              </a:rPr>
              <a:t>vgg16 (Functional API) </a:t>
            </a:r>
            <a:endParaRPr b="0" i="0" sz="1900" u="none" cap="none" strike="noStrike">
              <a:solidFill>
                <a:srgbClr val="000000"/>
              </a:solidFill>
              <a:latin typeface="Times New Roman"/>
              <a:ea typeface="Times New Roman"/>
              <a:cs typeface="Times New Roman"/>
              <a:sym typeface="Times New Roman"/>
            </a:endParaRPr>
          </a:p>
        </p:txBody>
      </p:sp>
      <p:cxnSp>
        <p:nvCxnSpPr>
          <p:cNvPr id="320" name="Google Shape;320;p10"/>
          <p:cNvCxnSpPr>
            <a:stCxn id="319" idx="2"/>
            <a:endCxn id="314" idx="3"/>
          </p:cNvCxnSpPr>
          <p:nvPr/>
        </p:nvCxnSpPr>
        <p:spPr>
          <a:xfrm flipH="1">
            <a:off x="4180500" y="2722025"/>
            <a:ext cx="391500" cy="517800"/>
          </a:xfrm>
          <a:prstGeom prst="straightConnector1">
            <a:avLst/>
          </a:prstGeom>
          <a:noFill/>
          <a:ln cap="flat" cmpd="sng" w="9525">
            <a:solidFill>
              <a:schemeClr val="dk2"/>
            </a:solidFill>
            <a:prstDash val="solid"/>
            <a:round/>
            <a:headEnd len="sm" w="sm" type="none"/>
            <a:tailEnd len="med" w="med" type="triangle"/>
          </a:ln>
        </p:spPr>
      </p:cxnSp>
      <p:cxnSp>
        <p:nvCxnSpPr>
          <p:cNvPr id="321" name="Google Shape;321;p10"/>
          <p:cNvCxnSpPr>
            <a:stCxn id="314" idx="2"/>
            <a:endCxn id="313" idx="0"/>
          </p:cNvCxnSpPr>
          <p:nvPr/>
        </p:nvCxnSpPr>
        <p:spPr>
          <a:xfrm flipH="1">
            <a:off x="2884600" y="3526950"/>
            <a:ext cx="5100" cy="483900"/>
          </a:xfrm>
          <a:prstGeom prst="straightConnector1">
            <a:avLst/>
          </a:prstGeom>
          <a:noFill/>
          <a:ln cap="flat" cmpd="sng" w="9525">
            <a:solidFill>
              <a:schemeClr val="dk2"/>
            </a:solidFill>
            <a:prstDash val="solid"/>
            <a:round/>
            <a:headEnd len="sm" w="sm" type="none"/>
            <a:tailEnd len="med" w="med" type="triangle"/>
          </a:ln>
        </p:spPr>
      </p:cxnSp>
      <p:cxnSp>
        <p:nvCxnSpPr>
          <p:cNvPr id="322" name="Google Shape;322;p10"/>
          <p:cNvCxnSpPr>
            <a:stCxn id="313" idx="1"/>
            <a:endCxn id="315" idx="3"/>
          </p:cNvCxnSpPr>
          <p:nvPr/>
        </p:nvCxnSpPr>
        <p:spPr>
          <a:xfrm flipH="1">
            <a:off x="1773300" y="4499625"/>
            <a:ext cx="256200" cy="42000"/>
          </a:xfrm>
          <a:prstGeom prst="straightConnector1">
            <a:avLst/>
          </a:prstGeom>
          <a:noFill/>
          <a:ln cap="flat" cmpd="sng" w="9525">
            <a:solidFill>
              <a:schemeClr val="dk2"/>
            </a:solidFill>
            <a:prstDash val="solid"/>
            <a:round/>
            <a:headEnd len="sm" w="sm" type="none"/>
            <a:tailEnd len="med" w="med" type="triangle"/>
          </a:ln>
        </p:spPr>
      </p:cxnSp>
      <p:cxnSp>
        <p:nvCxnSpPr>
          <p:cNvPr id="323" name="Google Shape;323;p10"/>
          <p:cNvCxnSpPr>
            <a:stCxn id="319" idx="2"/>
            <a:endCxn id="316" idx="1"/>
          </p:cNvCxnSpPr>
          <p:nvPr/>
        </p:nvCxnSpPr>
        <p:spPr>
          <a:xfrm>
            <a:off x="4572000" y="2722025"/>
            <a:ext cx="510900" cy="517800"/>
          </a:xfrm>
          <a:prstGeom prst="straightConnector1">
            <a:avLst/>
          </a:prstGeom>
          <a:noFill/>
          <a:ln cap="flat" cmpd="sng" w="9525">
            <a:solidFill>
              <a:schemeClr val="dk2"/>
            </a:solidFill>
            <a:prstDash val="solid"/>
            <a:round/>
            <a:headEnd len="sm" w="sm" type="none"/>
            <a:tailEnd len="med" w="med" type="triangle"/>
          </a:ln>
        </p:spPr>
      </p:cxnSp>
      <p:sp>
        <p:nvSpPr>
          <p:cNvPr id="324" name="Google Shape;324;p10"/>
          <p:cNvSpPr/>
          <p:nvPr/>
        </p:nvSpPr>
        <p:spPr>
          <a:xfrm>
            <a:off x="5489525" y="4031925"/>
            <a:ext cx="1656000" cy="977400"/>
          </a:xfrm>
          <a:prstGeom prst="roundRect">
            <a:avLst>
              <a:gd fmla="val 16667" name="adj"/>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50"/>
              <a:buFont typeface="Arial"/>
              <a:buNone/>
            </a:pPr>
            <a:r>
              <a:rPr b="0" i="0" lang="en" sz="1150" u="none" cap="none" strike="noStrike">
                <a:solidFill>
                  <a:srgbClr val="000000"/>
                </a:solidFill>
                <a:latin typeface="Times New Roman"/>
                <a:ea typeface="Times New Roman"/>
                <a:cs typeface="Times New Roman"/>
                <a:sym typeface="Times New Roman"/>
              </a:rPr>
              <a:t>dense_2 (Dense) </a:t>
            </a:r>
            <a:endParaRPr b="0" i="0" sz="1500" u="none" cap="none" strike="noStrike">
              <a:solidFill>
                <a:srgbClr val="000000"/>
              </a:solidFill>
              <a:latin typeface="Times New Roman"/>
              <a:ea typeface="Times New Roman"/>
              <a:cs typeface="Times New Roman"/>
              <a:sym typeface="Times New Roman"/>
            </a:endParaRPr>
          </a:p>
        </p:txBody>
      </p:sp>
      <p:cxnSp>
        <p:nvCxnSpPr>
          <p:cNvPr id="325" name="Google Shape;325;p10"/>
          <p:cNvCxnSpPr>
            <a:endCxn id="324" idx="0"/>
          </p:cNvCxnSpPr>
          <p:nvPr/>
        </p:nvCxnSpPr>
        <p:spPr>
          <a:xfrm flipH="1">
            <a:off x="6317525" y="3547725"/>
            <a:ext cx="5700" cy="484200"/>
          </a:xfrm>
          <a:prstGeom prst="straightConnector1">
            <a:avLst/>
          </a:prstGeom>
          <a:noFill/>
          <a:ln cap="flat" cmpd="sng" w="9525">
            <a:solidFill>
              <a:schemeClr val="dk2"/>
            </a:solidFill>
            <a:prstDash val="solid"/>
            <a:round/>
            <a:headEnd len="sm" w="sm" type="none"/>
            <a:tailEnd len="med" w="med" type="triangle"/>
          </a:ln>
        </p:spPr>
      </p:cxnSp>
      <p:cxnSp>
        <p:nvCxnSpPr>
          <p:cNvPr id="326" name="Google Shape;326;p10"/>
          <p:cNvCxnSpPr>
            <a:stCxn id="324" idx="3"/>
            <a:endCxn id="317" idx="1"/>
          </p:cNvCxnSpPr>
          <p:nvPr/>
        </p:nvCxnSpPr>
        <p:spPr>
          <a:xfrm>
            <a:off x="7145525" y="4520625"/>
            <a:ext cx="295500" cy="21000"/>
          </a:xfrm>
          <a:prstGeom prst="straightConnector1">
            <a:avLst/>
          </a:prstGeom>
          <a:noFill/>
          <a:ln cap="flat" cmpd="sng" w="9525">
            <a:solidFill>
              <a:schemeClr val="dk2"/>
            </a:solidFill>
            <a:prstDash val="solid"/>
            <a:round/>
            <a:headEnd len="sm" w="sm" type="none"/>
            <a:tailEnd len="med" w="med" type="triangle"/>
          </a:ln>
        </p:spPr>
      </p:cxnSp>
      <p:sp>
        <p:nvSpPr>
          <p:cNvPr id="327" name="Google Shape;327;p10"/>
          <p:cNvSpPr txBox="1"/>
          <p:nvPr/>
        </p:nvSpPr>
        <p:spPr>
          <a:xfrm>
            <a:off x="1368975" y="2217300"/>
            <a:ext cx="1453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Roboto"/>
                <a:ea typeface="Roboto"/>
                <a:cs typeface="Roboto"/>
                <a:sym typeface="Roboto"/>
              </a:rPr>
              <a:t>classification</a:t>
            </a:r>
            <a:endParaRPr b="0" i="0" sz="1400" u="none" cap="none" strike="noStrike">
              <a:solidFill>
                <a:srgbClr val="000000"/>
              </a:solidFill>
              <a:latin typeface="Roboto"/>
              <a:ea typeface="Roboto"/>
              <a:cs typeface="Roboto"/>
              <a:sym typeface="Roboto"/>
            </a:endParaRPr>
          </a:p>
        </p:txBody>
      </p:sp>
      <p:sp>
        <p:nvSpPr>
          <p:cNvPr id="328" name="Google Shape;328;p10"/>
          <p:cNvSpPr txBox="1"/>
          <p:nvPr/>
        </p:nvSpPr>
        <p:spPr>
          <a:xfrm>
            <a:off x="6721250" y="2171550"/>
            <a:ext cx="1288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Roboto"/>
                <a:ea typeface="Roboto"/>
                <a:cs typeface="Roboto"/>
                <a:sym typeface="Roboto"/>
              </a:rPr>
              <a:t>regression</a:t>
            </a:r>
            <a:endParaRPr b="0" i="0" sz="1400" u="none" cap="none" strike="noStrike">
              <a:solidFill>
                <a:srgbClr val="000000"/>
              </a:solidFill>
              <a:latin typeface="Roboto"/>
              <a:ea typeface="Roboto"/>
              <a:cs typeface="Roboto"/>
              <a:sym typeface="Roboto"/>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g142988373e4_0_6"/>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rmAutofit/>
          </a:bodyPr>
          <a:lstStyle/>
          <a:p>
            <a:pPr indent="0" lvl="0" marL="0" rtl="0" algn="l">
              <a:lnSpc>
                <a:spcPct val="100000"/>
              </a:lnSpc>
              <a:spcBef>
                <a:spcPts val="0"/>
              </a:spcBef>
              <a:spcAft>
                <a:spcPts val="0"/>
              </a:spcAft>
              <a:buSzPts val="1800"/>
              <a:buNone/>
            </a:pPr>
            <a:r>
              <a:rPr lang="en"/>
              <a:t>Performance and Prediction</a:t>
            </a:r>
            <a:endParaRPr/>
          </a:p>
        </p:txBody>
      </p:sp>
      <p:pic>
        <p:nvPicPr>
          <p:cNvPr id="334" name="Google Shape;334;g142988373e4_0_6"/>
          <p:cNvPicPr preferRelativeResize="0"/>
          <p:nvPr/>
        </p:nvPicPr>
        <p:blipFill rotWithShape="1">
          <a:blip r:embed="rId3">
            <a:alphaModFix/>
          </a:blip>
          <a:srcRect b="0" l="0" r="0" t="0"/>
          <a:stretch/>
        </p:blipFill>
        <p:spPr>
          <a:xfrm>
            <a:off x="152400" y="771450"/>
            <a:ext cx="8839200" cy="2449522"/>
          </a:xfrm>
          <a:prstGeom prst="rect">
            <a:avLst/>
          </a:prstGeom>
          <a:noFill/>
          <a:ln>
            <a:noFill/>
          </a:ln>
        </p:spPr>
      </p:pic>
      <p:pic>
        <p:nvPicPr>
          <p:cNvPr id="335" name="Google Shape;335;g142988373e4_0_6"/>
          <p:cNvPicPr preferRelativeResize="0"/>
          <p:nvPr/>
        </p:nvPicPr>
        <p:blipFill rotWithShape="1">
          <a:blip r:embed="rId4">
            <a:alphaModFix/>
          </a:blip>
          <a:srcRect b="0" l="0" r="0" t="0"/>
          <a:stretch/>
        </p:blipFill>
        <p:spPr>
          <a:xfrm>
            <a:off x="152400" y="3422250"/>
            <a:ext cx="8598326" cy="16177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g142ade6a302_0_4"/>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rmAutofit/>
          </a:bodyPr>
          <a:lstStyle/>
          <a:p>
            <a:pPr indent="0" lvl="0" marL="0" rtl="0" algn="l">
              <a:lnSpc>
                <a:spcPct val="115000"/>
              </a:lnSpc>
              <a:spcBef>
                <a:spcPts val="2400"/>
              </a:spcBef>
              <a:spcAft>
                <a:spcPts val="600"/>
              </a:spcAft>
              <a:buSzPts val="1800"/>
              <a:buNone/>
            </a:pPr>
            <a:r>
              <a:rPr b="1" lang="en" sz="2300">
                <a:latin typeface="Arial"/>
                <a:ea typeface="Arial"/>
                <a:cs typeface="Arial"/>
                <a:sym typeface="Arial"/>
              </a:rPr>
              <a:t>Real Time Emotion Analysis</a:t>
            </a:r>
            <a:endParaRPr/>
          </a:p>
        </p:txBody>
      </p:sp>
      <p:sp>
        <p:nvSpPr>
          <p:cNvPr id="341" name="Google Shape;341;g142ade6a302_0_4"/>
          <p:cNvSpPr txBox="1"/>
          <p:nvPr>
            <p:ph idx="4294967295" type="body"/>
          </p:nvPr>
        </p:nvSpPr>
        <p:spPr>
          <a:xfrm>
            <a:off x="151575" y="818525"/>
            <a:ext cx="8773200" cy="3810600"/>
          </a:xfrm>
          <a:prstGeom prst="rect">
            <a:avLst/>
          </a:prstGeom>
          <a:noFill/>
          <a:ln>
            <a:noFill/>
          </a:ln>
        </p:spPr>
        <p:txBody>
          <a:bodyPr anchorCtr="0" anchor="t" bIns="91425" lIns="91425" spcFirstLastPara="1" rIns="91425" wrap="square" tIns="91425">
            <a:normAutofit fontScale="92500" lnSpcReduction="20000"/>
          </a:bodyPr>
          <a:lstStyle/>
          <a:p>
            <a:pPr indent="-334327" lvl="0" marL="457200" rtl="0" algn="just">
              <a:lnSpc>
                <a:spcPct val="115000"/>
              </a:lnSpc>
              <a:spcBef>
                <a:spcPts val="0"/>
              </a:spcBef>
              <a:spcAft>
                <a:spcPts val="0"/>
              </a:spcAft>
              <a:buClr>
                <a:srgbClr val="111111"/>
              </a:buClr>
              <a:buSzPct val="100000"/>
              <a:buChar char="●"/>
            </a:pPr>
            <a:r>
              <a:rPr lang="en">
                <a:solidFill>
                  <a:srgbClr val="111111"/>
                </a:solidFill>
              </a:rPr>
              <a:t>OpenCV and Keras functions have been used.</a:t>
            </a:r>
            <a:endParaRPr>
              <a:solidFill>
                <a:srgbClr val="111111"/>
              </a:solidFill>
            </a:endParaRPr>
          </a:p>
          <a:p>
            <a:pPr indent="-334327" lvl="0" marL="457200" rtl="0" algn="just">
              <a:lnSpc>
                <a:spcPct val="115000"/>
              </a:lnSpc>
              <a:spcBef>
                <a:spcPts val="0"/>
              </a:spcBef>
              <a:spcAft>
                <a:spcPts val="0"/>
              </a:spcAft>
              <a:buClr>
                <a:srgbClr val="111111"/>
              </a:buClr>
              <a:buSzPct val="100000"/>
              <a:buChar char="●"/>
            </a:pPr>
            <a:r>
              <a:rPr lang="en">
                <a:solidFill>
                  <a:srgbClr val="111111"/>
                </a:solidFill>
              </a:rPr>
              <a:t>Models were loaded with keras load model function.</a:t>
            </a:r>
            <a:endParaRPr>
              <a:solidFill>
                <a:srgbClr val="111111"/>
              </a:solidFill>
            </a:endParaRPr>
          </a:p>
          <a:p>
            <a:pPr indent="-334327" lvl="0" marL="457200" rtl="0" algn="just">
              <a:lnSpc>
                <a:spcPct val="115000"/>
              </a:lnSpc>
              <a:spcBef>
                <a:spcPts val="0"/>
              </a:spcBef>
              <a:spcAft>
                <a:spcPts val="0"/>
              </a:spcAft>
              <a:buClr>
                <a:srgbClr val="111111"/>
              </a:buClr>
              <a:buSzPct val="100000"/>
              <a:buChar char="●"/>
            </a:pPr>
            <a:r>
              <a:rPr lang="en">
                <a:solidFill>
                  <a:srgbClr val="000000"/>
                </a:solidFill>
              </a:rPr>
              <a:t>Webcam video frames stored in a object.</a:t>
            </a:r>
            <a:endParaRPr>
              <a:solidFill>
                <a:srgbClr val="000000"/>
              </a:solidFill>
            </a:endParaRPr>
          </a:p>
          <a:p>
            <a:pPr indent="-334327" lvl="0" marL="457200" rtl="0" algn="just">
              <a:lnSpc>
                <a:spcPct val="115000"/>
              </a:lnSpc>
              <a:spcBef>
                <a:spcPts val="0"/>
              </a:spcBef>
              <a:spcAft>
                <a:spcPts val="0"/>
              </a:spcAft>
              <a:buClr>
                <a:srgbClr val="000000"/>
              </a:buClr>
              <a:buSzPct val="100000"/>
              <a:buChar char="●"/>
            </a:pPr>
            <a:r>
              <a:rPr lang="en">
                <a:solidFill>
                  <a:srgbClr val="000000"/>
                </a:solidFill>
              </a:rPr>
              <a:t>The image frames converted to grayscale and resized with numpy</a:t>
            </a:r>
            <a:endParaRPr>
              <a:solidFill>
                <a:srgbClr val="000000"/>
              </a:solidFill>
            </a:endParaRPr>
          </a:p>
          <a:p>
            <a:pPr indent="-334327" lvl="0" marL="457200" rtl="0" algn="just">
              <a:lnSpc>
                <a:spcPct val="115000"/>
              </a:lnSpc>
              <a:spcBef>
                <a:spcPts val="0"/>
              </a:spcBef>
              <a:spcAft>
                <a:spcPts val="0"/>
              </a:spcAft>
              <a:buClr>
                <a:srgbClr val="000000"/>
              </a:buClr>
              <a:buSzPct val="100000"/>
              <a:buChar char="●"/>
            </a:pPr>
            <a:r>
              <a:rPr lang="en">
                <a:solidFill>
                  <a:srgbClr val="000000"/>
                </a:solidFill>
              </a:rPr>
              <a:t>This resized image is sent to the face detection model.The detected faces then fed to the emotion detection model.</a:t>
            </a:r>
            <a:endParaRPr>
              <a:solidFill>
                <a:srgbClr val="000000"/>
              </a:solidFill>
            </a:endParaRPr>
          </a:p>
          <a:p>
            <a:pPr indent="-334327" lvl="0" marL="457200" rtl="0" algn="just">
              <a:lnSpc>
                <a:spcPct val="115000"/>
              </a:lnSpc>
              <a:spcBef>
                <a:spcPts val="0"/>
              </a:spcBef>
              <a:spcAft>
                <a:spcPts val="0"/>
              </a:spcAft>
              <a:buClr>
                <a:srgbClr val="000000"/>
              </a:buClr>
              <a:buSzPct val="100000"/>
              <a:buChar char="●"/>
            </a:pPr>
            <a:r>
              <a:rPr lang="en">
                <a:solidFill>
                  <a:srgbClr val="000000"/>
                </a:solidFill>
              </a:rPr>
              <a:t>The max argument is the output .</a:t>
            </a:r>
            <a:endParaRPr>
              <a:solidFill>
                <a:srgbClr val="000000"/>
              </a:solidFill>
            </a:endParaRPr>
          </a:p>
          <a:p>
            <a:pPr indent="-334327" lvl="0" marL="457200" rtl="0" algn="just">
              <a:lnSpc>
                <a:spcPct val="115000"/>
              </a:lnSpc>
              <a:spcBef>
                <a:spcPts val="0"/>
              </a:spcBef>
              <a:spcAft>
                <a:spcPts val="0"/>
              </a:spcAft>
              <a:buClr>
                <a:srgbClr val="000000"/>
              </a:buClr>
              <a:buSzPct val="100000"/>
              <a:buChar char="●"/>
            </a:pPr>
            <a:r>
              <a:rPr lang="en">
                <a:solidFill>
                  <a:srgbClr val="000000"/>
                </a:solidFill>
              </a:rPr>
              <a:t>A rectangle is drawn around the facial regions and the current state of emotion and percentage of accuracy is formatted above the rectangle box.</a:t>
            </a:r>
            <a:endParaRPr>
              <a:solidFill>
                <a:srgbClr val="000000"/>
              </a:solidFill>
            </a:endParaRPr>
          </a:p>
          <a:p>
            <a:pPr indent="-334327" lvl="0" marL="457200" rtl="0" algn="just">
              <a:lnSpc>
                <a:spcPct val="115000"/>
              </a:lnSpc>
              <a:spcBef>
                <a:spcPts val="0"/>
              </a:spcBef>
              <a:spcAft>
                <a:spcPts val="0"/>
              </a:spcAft>
              <a:buClr>
                <a:srgbClr val="000000"/>
              </a:buClr>
              <a:buSzPct val="100000"/>
              <a:buChar char="●"/>
            </a:pPr>
            <a:r>
              <a:rPr lang="en">
                <a:solidFill>
                  <a:srgbClr val="000000"/>
                </a:solidFill>
              </a:rPr>
              <a:t>The application is usable through web front end using Flask.</a:t>
            </a:r>
            <a:endParaRPr>
              <a:solidFill>
                <a:srgbClr val="000000"/>
              </a:solidFill>
            </a:endParaRPr>
          </a:p>
          <a:p>
            <a:pPr indent="-334327" lvl="0" marL="457200" rtl="0" algn="just">
              <a:lnSpc>
                <a:spcPct val="115000"/>
              </a:lnSpc>
              <a:spcBef>
                <a:spcPts val="0"/>
              </a:spcBef>
              <a:spcAft>
                <a:spcPts val="0"/>
              </a:spcAft>
              <a:buClr>
                <a:srgbClr val="000000"/>
              </a:buClr>
              <a:buSzPct val="100000"/>
              <a:buChar char="●"/>
            </a:pPr>
            <a:r>
              <a:rPr lang="en">
                <a:solidFill>
                  <a:srgbClr val="000000"/>
                </a:solidFill>
              </a:rPr>
              <a:t>The detected emotions, time, accuracy and frames save to MongoDB Atlas database.</a:t>
            </a:r>
            <a:endParaRPr>
              <a:solidFill>
                <a:srgbClr val="000000"/>
              </a:solidFill>
            </a:endParaRPr>
          </a:p>
          <a:p>
            <a:pPr indent="-334327" lvl="0" marL="457200" rtl="0" algn="just">
              <a:lnSpc>
                <a:spcPct val="115000"/>
              </a:lnSpc>
              <a:spcBef>
                <a:spcPts val="0"/>
              </a:spcBef>
              <a:spcAft>
                <a:spcPts val="0"/>
              </a:spcAft>
              <a:buClr>
                <a:srgbClr val="000000"/>
              </a:buClr>
              <a:buSzPct val="100000"/>
              <a:buChar char="●"/>
            </a:pPr>
            <a:r>
              <a:rPr lang="en">
                <a:solidFill>
                  <a:srgbClr val="000000"/>
                </a:solidFill>
              </a:rPr>
              <a:t>You can analyze this data as your on consideration.</a:t>
            </a:r>
            <a:endParaRPr>
              <a:solidFill>
                <a:srgbClr val="000000"/>
              </a:solidFill>
            </a:endParaRPr>
          </a:p>
          <a:p>
            <a:pPr indent="0" lvl="0" marL="0" rtl="0" algn="l">
              <a:lnSpc>
                <a:spcPct val="115000"/>
              </a:lnSpc>
              <a:spcBef>
                <a:spcPts val="1600"/>
              </a:spcBef>
              <a:spcAft>
                <a:spcPts val="1600"/>
              </a:spcAft>
              <a:buSzPct val="100000"/>
              <a:buNone/>
            </a:pPr>
            <a:r>
              <a:t/>
            </a:r>
            <a:endParaRPr>
              <a:solidFill>
                <a:srgbClr val="111111"/>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pic>
        <p:nvPicPr>
          <p:cNvPr id="346" name="Google Shape;346;g150a98c3765_0_1"/>
          <p:cNvPicPr preferRelativeResize="0"/>
          <p:nvPr/>
        </p:nvPicPr>
        <p:blipFill rotWithShape="1">
          <a:blip r:embed="rId3">
            <a:alphaModFix/>
          </a:blip>
          <a:srcRect b="0" l="0" r="0" t="0"/>
          <a:stretch/>
        </p:blipFill>
        <p:spPr>
          <a:xfrm>
            <a:off x="2352688" y="176575"/>
            <a:ext cx="676275" cy="533400"/>
          </a:xfrm>
          <a:prstGeom prst="rect">
            <a:avLst/>
          </a:prstGeom>
          <a:noFill/>
          <a:ln>
            <a:noFill/>
          </a:ln>
        </p:spPr>
      </p:pic>
      <p:pic>
        <p:nvPicPr>
          <p:cNvPr id="347" name="Google Shape;347;g150a98c3765_0_1"/>
          <p:cNvPicPr preferRelativeResize="0"/>
          <p:nvPr/>
        </p:nvPicPr>
        <p:blipFill rotWithShape="1">
          <a:blip r:embed="rId4">
            <a:alphaModFix/>
          </a:blip>
          <a:srcRect b="0" l="0" r="0" t="0"/>
          <a:stretch/>
        </p:blipFill>
        <p:spPr>
          <a:xfrm>
            <a:off x="2352675" y="1060575"/>
            <a:ext cx="600075" cy="466725"/>
          </a:xfrm>
          <a:prstGeom prst="rect">
            <a:avLst/>
          </a:prstGeom>
          <a:noFill/>
          <a:ln>
            <a:noFill/>
          </a:ln>
        </p:spPr>
      </p:pic>
      <p:pic>
        <p:nvPicPr>
          <p:cNvPr id="348" name="Google Shape;348;g150a98c3765_0_1"/>
          <p:cNvPicPr preferRelativeResize="0"/>
          <p:nvPr/>
        </p:nvPicPr>
        <p:blipFill rotWithShape="1">
          <a:blip r:embed="rId5">
            <a:alphaModFix/>
          </a:blip>
          <a:srcRect b="0" l="0" r="0" t="0"/>
          <a:stretch/>
        </p:blipFill>
        <p:spPr>
          <a:xfrm>
            <a:off x="2390775" y="1877900"/>
            <a:ext cx="523875" cy="561975"/>
          </a:xfrm>
          <a:prstGeom prst="rect">
            <a:avLst/>
          </a:prstGeom>
          <a:noFill/>
          <a:ln>
            <a:noFill/>
          </a:ln>
        </p:spPr>
      </p:pic>
      <p:pic>
        <p:nvPicPr>
          <p:cNvPr id="349" name="Google Shape;349;g150a98c3765_0_1"/>
          <p:cNvPicPr preferRelativeResize="0"/>
          <p:nvPr/>
        </p:nvPicPr>
        <p:blipFill rotWithShape="1">
          <a:blip r:embed="rId6">
            <a:alphaModFix/>
          </a:blip>
          <a:srcRect b="0" l="0" r="0" t="0"/>
          <a:stretch/>
        </p:blipFill>
        <p:spPr>
          <a:xfrm>
            <a:off x="2329613" y="2733325"/>
            <a:ext cx="552450" cy="552450"/>
          </a:xfrm>
          <a:prstGeom prst="rect">
            <a:avLst/>
          </a:prstGeom>
          <a:noFill/>
          <a:ln>
            <a:noFill/>
          </a:ln>
        </p:spPr>
      </p:pic>
      <p:pic>
        <p:nvPicPr>
          <p:cNvPr id="350" name="Google Shape;350;g150a98c3765_0_1"/>
          <p:cNvPicPr preferRelativeResize="0"/>
          <p:nvPr/>
        </p:nvPicPr>
        <p:blipFill rotWithShape="1">
          <a:blip r:embed="rId7">
            <a:alphaModFix/>
          </a:blip>
          <a:srcRect b="0" l="0" r="0" t="0"/>
          <a:stretch/>
        </p:blipFill>
        <p:spPr>
          <a:xfrm>
            <a:off x="2386013" y="3579225"/>
            <a:ext cx="533400" cy="609600"/>
          </a:xfrm>
          <a:prstGeom prst="rect">
            <a:avLst/>
          </a:prstGeom>
          <a:noFill/>
          <a:ln>
            <a:noFill/>
          </a:ln>
        </p:spPr>
      </p:pic>
      <p:sp>
        <p:nvSpPr>
          <p:cNvPr id="351" name="Google Shape;351;g150a98c3765_0_1"/>
          <p:cNvSpPr/>
          <p:nvPr/>
        </p:nvSpPr>
        <p:spPr>
          <a:xfrm>
            <a:off x="141475" y="1584625"/>
            <a:ext cx="1071300" cy="10533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2400"/>
              </a:spcBef>
              <a:spcAft>
                <a:spcPts val="0"/>
              </a:spcAft>
              <a:buClr>
                <a:srgbClr val="000000"/>
              </a:buClr>
              <a:buSzPts val="1800"/>
              <a:buFont typeface="Arial"/>
              <a:buNone/>
            </a:pPr>
            <a:r>
              <a:rPr b="1" i="0" lang="en" sz="1300" u="none" cap="none" strike="noStrike">
                <a:solidFill>
                  <a:srgbClr val="000000"/>
                </a:solidFill>
                <a:latin typeface="Arial"/>
                <a:ea typeface="Arial"/>
                <a:cs typeface="Arial"/>
                <a:sym typeface="Arial"/>
              </a:rPr>
              <a:t>Real Time Emotion Analysis</a:t>
            </a:r>
            <a:endParaRPr b="1" i="0" sz="800" u="none" cap="none" strike="noStrike">
              <a:solidFill>
                <a:schemeClr val="lt1"/>
              </a:solidFill>
              <a:latin typeface="Arial"/>
              <a:ea typeface="Arial"/>
              <a:cs typeface="Arial"/>
              <a:sym typeface="Arial"/>
            </a:endParaRPr>
          </a:p>
          <a:p>
            <a:pPr indent="0" lvl="0" marL="0" marR="0" rtl="0" algn="ctr">
              <a:lnSpc>
                <a:spcPct val="100000"/>
              </a:lnSpc>
              <a:spcBef>
                <a:spcPts val="600"/>
              </a:spcBef>
              <a:spcAft>
                <a:spcPts val="0"/>
              </a:spcAft>
              <a:buClr>
                <a:srgbClr val="000000"/>
              </a:buClr>
              <a:buSzPts val="400"/>
              <a:buFont typeface="Arial"/>
              <a:buNone/>
            </a:pPr>
            <a:r>
              <a:t/>
            </a:r>
            <a:endParaRPr b="1" i="0" sz="400" u="none" cap="none" strike="noStrike">
              <a:solidFill>
                <a:srgbClr val="000000"/>
              </a:solidFill>
              <a:latin typeface="Arial"/>
              <a:ea typeface="Arial"/>
              <a:cs typeface="Arial"/>
              <a:sym typeface="Arial"/>
            </a:endParaRPr>
          </a:p>
        </p:txBody>
      </p:sp>
      <p:cxnSp>
        <p:nvCxnSpPr>
          <p:cNvPr id="352" name="Google Shape;352;g150a98c3765_0_1"/>
          <p:cNvCxnSpPr/>
          <p:nvPr/>
        </p:nvCxnSpPr>
        <p:spPr>
          <a:xfrm>
            <a:off x="1859350" y="434525"/>
            <a:ext cx="0" cy="3456000"/>
          </a:xfrm>
          <a:prstGeom prst="straightConnector1">
            <a:avLst/>
          </a:prstGeom>
          <a:noFill/>
          <a:ln cap="flat" cmpd="sng" w="9525">
            <a:solidFill>
              <a:schemeClr val="dk2"/>
            </a:solidFill>
            <a:prstDash val="solid"/>
            <a:round/>
            <a:headEnd len="sm" w="sm" type="none"/>
            <a:tailEnd len="sm" w="sm" type="none"/>
          </a:ln>
        </p:spPr>
      </p:cxnSp>
      <p:cxnSp>
        <p:nvCxnSpPr>
          <p:cNvPr id="353" name="Google Shape;353;g150a98c3765_0_1"/>
          <p:cNvCxnSpPr/>
          <p:nvPr/>
        </p:nvCxnSpPr>
        <p:spPr>
          <a:xfrm>
            <a:off x="1859350" y="444625"/>
            <a:ext cx="323400" cy="0"/>
          </a:xfrm>
          <a:prstGeom prst="straightConnector1">
            <a:avLst/>
          </a:prstGeom>
          <a:noFill/>
          <a:ln cap="flat" cmpd="sng" w="9525">
            <a:solidFill>
              <a:schemeClr val="dk2"/>
            </a:solidFill>
            <a:prstDash val="solid"/>
            <a:round/>
            <a:headEnd len="sm" w="sm" type="none"/>
            <a:tailEnd len="sm" w="sm" type="none"/>
          </a:ln>
        </p:spPr>
      </p:cxnSp>
      <p:cxnSp>
        <p:nvCxnSpPr>
          <p:cNvPr id="354" name="Google Shape;354;g150a98c3765_0_1"/>
          <p:cNvCxnSpPr/>
          <p:nvPr/>
        </p:nvCxnSpPr>
        <p:spPr>
          <a:xfrm>
            <a:off x="1859350" y="1274888"/>
            <a:ext cx="323400" cy="0"/>
          </a:xfrm>
          <a:prstGeom prst="straightConnector1">
            <a:avLst/>
          </a:prstGeom>
          <a:noFill/>
          <a:ln cap="flat" cmpd="sng" w="9525">
            <a:solidFill>
              <a:schemeClr val="dk2"/>
            </a:solidFill>
            <a:prstDash val="solid"/>
            <a:round/>
            <a:headEnd len="sm" w="sm" type="none"/>
            <a:tailEnd len="sm" w="sm" type="none"/>
          </a:ln>
        </p:spPr>
      </p:cxnSp>
      <p:cxnSp>
        <p:nvCxnSpPr>
          <p:cNvPr id="355" name="Google Shape;355;g150a98c3765_0_1"/>
          <p:cNvCxnSpPr/>
          <p:nvPr/>
        </p:nvCxnSpPr>
        <p:spPr>
          <a:xfrm>
            <a:off x="1859350" y="2111263"/>
            <a:ext cx="323400" cy="0"/>
          </a:xfrm>
          <a:prstGeom prst="straightConnector1">
            <a:avLst/>
          </a:prstGeom>
          <a:noFill/>
          <a:ln cap="flat" cmpd="sng" w="9525">
            <a:solidFill>
              <a:schemeClr val="dk2"/>
            </a:solidFill>
            <a:prstDash val="solid"/>
            <a:round/>
            <a:headEnd len="sm" w="sm" type="none"/>
            <a:tailEnd len="sm" w="sm" type="none"/>
          </a:ln>
        </p:spPr>
      </p:cxnSp>
      <p:cxnSp>
        <p:nvCxnSpPr>
          <p:cNvPr id="356" name="Google Shape;356;g150a98c3765_0_1"/>
          <p:cNvCxnSpPr/>
          <p:nvPr/>
        </p:nvCxnSpPr>
        <p:spPr>
          <a:xfrm>
            <a:off x="1859350" y="2995263"/>
            <a:ext cx="323400" cy="0"/>
          </a:xfrm>
          <a:prstGeom prst="straightConnector1">
            <a:avLst/>
          </a:prstGeom>
          <a:noFill/>
          <a:ln cap="flat" cmpd="sng" w="9525">
            <a:solidFill>
              <a:schemeClr val="dk2"/>
            </a:solidFill>
            <a:prstDash val="solid"/>
            <a:round/>
            <a:headEnd len="sm" w="sm" type="none"/>
            <a:tailEnd len="sm" w="sm" type="none"/>
          </a:ln>
        </p:spPr>
      </p:cxnSp>
      <p:cxnSp>
        <p:nvCxnSpPr>
          <p:cNvPr id="357" name="Google Shape;357;g150a98c3765_0_1"/>
          <p:cNvCxnSpPr/>
          <p:nvPr/>
        </p:nvCxnSpPr>
        <p:spPr>
          <a:xfrm>
            <a:off x="1859350" y="3884025"/>
            <a:ext cx="323400" cy="0"/>
          </a:xfrm>
          <a:prstGeom prst="straightConnector1">
            <a:avLst/>
          </a:prstGeom>
          <a:noFill/>
          <a:ln cap="flat" cmpd="sng" w="9525">
            <a:solidFill>
              <a:schemeClr val="dk2"/>
            </a:solidFill>
            <a:prstDash val="solid"/>
            <a:round/>
            <a:headEnd len="sm" w="sm" type="none"/>
            <a:tailEnd len="sm" w="sm" type="none"/>
          </a:ln>
        </p:spPr>
      </p:cxnSp>
      <p:cxnSp>
        <p:nvCxnSpPr>
          <p:cNvPr id="358" name="Google Shape;358;g150a98c3765_0_1"/>
          <p:cNvCxnSpPr>
            <a:stCxn id="351" idx="3"/>
          </p:cNvCxnSpPr>
          <p:nvPr/>
        </p:nvCxnSpPr>
        <p:spPr>
          <a:xfrm>
            <a:off x="1212775" y="2111275"/>
            <a:ext cx="676800" cy="5100"/>
          </a:xfrm>
          <a:prstGeom prst="straightConnector1">
            <a:avLst/>
          </a:prstGeom>
          <a:noFill/>
          <a:ln cap="flat" cmpd="sng" w="9525">
            <a:solidFill>
              <a:schemeClr val="dk2"/>
            </a:solidFill>
            <a:prstDash val="solid"/>
            <a:round/>
            <a:headEnd len="sm" w="sm" type="none"/>
            <a:tailEnd len="med" w="med" type="triangle"/>
          </a:ln>
        </p:spPr>
      </p:cxnSp>
      <p:cxnSp>
        <p:nvCxnSpPr>
          <p:cNvPr id="359" name="Google Shape;359;g150a98c3765_0_1"/>
          <p:cNvCxnSpPr>
            <a:stCxn id="346" idx="3"/>
          </p:cNvCxnSpPr>
          <p:nvPr/>
        </p:nvCxnSpPr>
        <p:spPr>
          <a:xfrm flipH="1" rot="10800000">
            <a:off x="3028963" y="434575"/>
            <a:ext cx="538200" cy="8700"/>
          </a:xfrm>
          <a:prstGeom prst="straightConnector1">
            <a:avLst/>
          </a:prstGeom>
          <a:noFill/>
          <a:ln cap="flat" cmpd="sng" w="9525">
            <a:solidFill>
              <a:schemeClr val="dk2"/>
            </a:solidFill>
            <a:prstDash val="solid"/>
            <a:round/>
            <a:headEnd len="sm" w="sm" type="none"/>
            <a:tailEnd len="med" w="med" type="triangle"/>
          </a:ln>
        </p:spPr>
      </p:cxnSp>
      <p:cxnSp>
        <p:nvCxnSpPr>
          <p:cNvPr id="360" name="Google Shape;360;g150a98c3765_0_1"/>
          <p:cNvCxnSpPr/>
          <p:nvPr/>
        </p:nvCxnSpPr>
        <p:spPr>
          <a:xfrm flipH="1" rot="10800000">
            <a:off x="3028950" y="1270525"/>
            <a:ext cx="538200" cy="8700"/>
          </a:xfrm>
          <a:prstGeom prst="straightConnector1">
            <a:avLst/>
          </a:prstGeom>
          <a:noFill/>
          <a:ln cap="flat" cmpd="sng" w="9525">
            <a:solidFill>
              <a:schemeClr val="dk2"/>
            </a:solidFill>
            <a:prstDash val="solid"/>
            <a:round/>
            <a:headEnd len="sm" w="sm" type="none"/>
            <a:tailEnd len="med" w="med" type="triangle"/>
          </a:ln>
        </p:spPr>
      </p:cxnSp>
      <p:cxnSp>
        <p:nvCxnSpPr>
          <p:cNvPr id="361" name="Google Shape;361;g150a98c3765_0_1"/>
          <p:cNvCxnSpPr/>
          <p:nvPr/>
        </p:nvCxnSpPr>
        <p:spPr>
          <a:xfrm flipH="1" rot="10800000">
            <a:off x="3028950" y="2154538"/>
            <a:ext cx="538200" cy="8700"/>
          </a:xfrm>
          <a:prstGeom prst="straightConnector1">
            <a:avLst/>
          </a:prstGeom>
          <a:noFill/>
          <a:ln cap="flat" cmpd="sng" w="9525">
            <a:solidFill>
              <a:schemeClr val="dk2"/>
            </a:solidFill>
            <a:prstDash val="solid"/>
            <a:round/>
            <a:headEnd len="sm" w="sm" type="none"/>
            <a:tailEnd len="med" w="med" type="triangle"/>
          </a:ln>
        </p:spPr>
      </p:cxnSp>
      <p:cxnSp>
        <p:nvCxnSpPr>
          <p:cNvPr id="362" name="Google Shape;362;g150a98c3765_0_1"/>
          <p:cNvCxnSpPr/>
          <p:nvPr/>
        </p:nvCxnSpPr>
        <p:spPr>
          <a:xfrm flipH="1" rot="10800000">
            <a:off x="3028950" y="2995688"/>
            <a:ext cx="538200" cy="8700"/>
          </a:xfrm>
          <a:prstGeom prst="straightConnector1">
            <a:avLst/>
          </a:prstGeom>
          <a:noFill/>
          <a:ln cap="flat" cmpd="sng" w="9525">
            <a:solidFill>
              <a:schemeClr val="dk2"/>
            </a:solidFill>
            <a:prstDash val="solid"/>
            <a:round/>
            <a:headEnd len="sm" w="sm" type="none"/>
            <a:tailEnd len="med" w="med" type="triangle"/>
          </a:ln>
        </p:spPr>
      </p:cxnSp>
      <p:cxnSp>
        <p:nvCxnSpPr>
          <p:cNvPr id="363" name="Google Shape;363;g150a98c3765_0_1"/>
          <p:cNvCxnSpPr/>
          <p:nvPr/>
        </p:nvCxnSpPr>
        <p:spPr>
          <a:xfrm flipH="1" rot="10800000">
            <a:off x="3028950" y="3836850"/>
            <a:ext cx="538200" cy="8700"/>
          </a:xfrm>
          <a:prstGeom prst="straightConnector1">
            <a:avLst/>
          </a:prstGeom>
          <a:noFill/>
          <a:ln cap="flat" cmpd="sng" w="9525">
            <a:solidFill>
              <a:schemeClr val="dk2"/>
            </a:solidFill>
            <a:prstDash val="solid"/>
            <a:round/>
            <a:headEnd len="sm" w="sm" type="none"/>
            <a:tailEnd len="med" w="med" type="triangle"/>
          </a:ln>
        </p:spPr>
      </p:cxnSp>
      <p:sp>
        <p:nvSpPr>
          <p:cNvPr id="364" name="Google Shape;364;g150a98c3765_0_1"/>
          <p:cNvSpPr/>
          <p:nvPr/>
        </p:nvSpPr>
        <p:spPr>
          <a:xfrm>
            <a:off x="3643350" y="230425"/>
            <a:ext cx="5102100" cy="4170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111111"/>
                </a:solidFill>
                <a:highlight>
                  <a:schemeClr val="lt1"/>
                </a:highlight>
                <a:latin typeface="Arial"/>
                <a:ea typeface="Arial"/>
                <a:cs typeface="Arial"/>
                <a:sym typeface="Arial"/>
              </a:rPr>
              <a:t>Capture video from camera using OpenCV</a:t>
            </a:r>
            <a:endParaRPr b="0" i="0" sz="1400" u="none" cap="none" strike="noStrike">
              <a:solidFill>
                <a:srgbClr val="111111"/>
              </a:solidFill>
              <a:highlight>
                <a:schemeClr val="lt1"/>
              </a:highlight>
              <a:latin typeface="Arial"/>
              <a:ea typeface="Arial"/>
              <a:cs typeface="Arial"/>
              <a:sym typeface="Arial"/>
            </a:endParaRPr>
          </a:p>
        </p:txBody>
      </p:sp>
      <p:sp>
        <p:nvSpPr>
          <p:cNvPr id="365" name="Google Shape;365;g150a98c3765_0_1"/>
          <p:cNvSpPr/>
          <p:nvPr/>
        </p:nvSpPr>
        <p:spPr>
          <a:xfrm>
            <a:off x="3643350" y="1066375"/>
            <a:ext cx="5102100" cy="4170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Frames are converted to grayscale and resized.</a:t>
            </a:r>
            <a:endParaRPr b="0" i="0" sz="1400" u="none" cap="none" strike="noStrike">
              <a:solidFill>
                <a:srgbClr val="000000"/>
              </a:solidFill>
              <a:latin typeface="Arial"/>
              <a:ea typeface="Arial"/>
              <a:cs typeface="Arial"/>
              <a:sym typeface="Arial"/>
            </a:endParaRPr>
          </a:p>
        </p:txBody>
      </p:sp>
      <p:sp>
        <p:nvSpPr>
          <p:cNvPr id="366" name="Google Shape;366;g150a98c3765_0_1"/>
          <p:cNvSpPr/>
          <p:nvPr/>
        </p:nvSpPr>
        <p:spPr>
          <a:xfrm>
            <a:off x="3643350" y="1950400"/>
            <a:ext cx="5102100" cy="4170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Detect faces in frames using the facetector model.</a:t>
            </a:r>
            <a:endParaRPr b="0" i="0" sz="1400" u="none" cap="none" strike="noStrike">
              <a:solidFill>
                <a:srgbClr val="000000"/>
              </a:solidFill>
              <a:latin typeface="Arial"/>
              <a:ea typeface="Arial"/>
              <a:cs typeface="Arial"/>
              <a:sym typeface="Arial"/>
            </a:endParaRPr>
          </a:p>
        </p:txBody>
      </p:sp>
      <p:sp>
        <p:nvSpPr>
          <p:cNvPr id="367" name="Google Shape;367;g150a98c3765_0_1"/>
          <p:cNvSpPr/>
          <p:nvPr/>
        </p:nvSpPr>
        <p:spPr>
          <a:xfrm>
            <a:off x="3643350" y="2786775"/>
            <a:ext cx="5102100" cy="4170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Detects facial emotions using the emotion detection model and also returns the accuracy percentage.</a:t>
            </a:r>
            <a:endParaRPr b="0" i="0" sz="1400" u="none" cap="none" strike="noStrike">
              <a:solidFill>
                <a:srgbClr val="000000"/>
              </a:solidFill>
              <a:latin typeface="Arial"/>
              <a:ea typeface="Arial"/>
              <a:cs typeface="Arial"/>
              <a:sym typeface="Arial"/>
            </a:endParaRPr>
          </a:p>
        </p:txBody>
      </p:sp>
      <p:sp>
        <p:nvSpPr>
          <p:cNvPr id="368" name="Google Shape;368;g150a98c3765_0_1"/>
          <p:cNvSpPr/>
          <p:nvPr/>
        </p:nvSpPr>
        <p:spPr>
          <a:xfrm>
            <a:off x="3629050" y="3623150"/>
            <a:ext cx="5102100" cy="4170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The data is uploaded to mongoDB Atlas DBaaS.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pic>
        <p:nvPicPr>
          <p:cNvPr id="373" name="Google Shape;373;g142988373e4_0_18"/>
          <p:cNvPicPr preferRelativeResize="0"/>
          <p:nvPr/>
        </p:nvPicPr>
        <p:blipFill rotWithShape="1">
          <a:blip r:embed="rId3">
            <a:alphaModFix/>
          </a:blip>
          <a:srcRect b="0" l="0" r="0" t="6375"/>
          <a:stretch/>
        </p:blipFill>
        <p:spPr>
          <a:xfrm>
            <a:off x="374375" y="473325"/>
            <a:ext cx="4053876" cy="3576250"/>
          </a:xfrm>
          <a:prstGeom prst="rect">
            <a:avLst/>
          </a:prstGeom>
          <a:noFill/>
          <a:ln>
            <a:noFill/>
          </a:ln>
        </p:spPr>
      </p:pic>
      <p:pic>
        <p:nvPicPr>
          <p:cNvPr id="374" name="Google Shape;374;g142988373e4_0_18"/>
          <p:cNvPicPr preferRelativeResize="0"/>
          <p:nvPr/>
        </p:nvPicPr>
        <p:blipFill rotWithShape="1">
          <a:blip r:embed="rId4">
            <a:alphaModFix/>
          </a:blip>
          <a:srcRect b="0" l="0" r="0" t="3595"/>
          <a:stretch/>
        </p:blipFill>
        <p:spPr>
          <a:xfrm>
            <a:off x="4572000" y="473325"/>
            <a:ext cx="3907895" cy="3576249"/>
          </a:xfrm>
          <a:prstGeom prst="rect">
            <a:avLst/>
          </a:prstGeom>
          <a:noFill/>
          <a:ln>
            <a:noFill/>
          </a:ln>
        </p:spPr>
      </p:pic>
      <p:sp>
        <p:nvSpPr>
          <p:cNvPr id="375" name="Google Shape;375;g142988373e4_0_18"/>
          <p:cNvSpPr txBox="1"/>
          <p:nvPr>
            <p:ph idx="4294967295" type="body"/>
          </p:nvPr>
        </p:nvSpPr>
        <p:spPr>
          <a:xfrm>
            <a:off x="210375" y="4323075"/>
            <a:ext cx="8751300" cy="684000"/>
          </a:xfrm>
          <a:prstGeom prst="rect">
            <a:avLst/>
          </a:prstGeom>
          <a:noFill/>
          <a:ln>
            <a:noFill/>
          </a:ln>
        </p:spPr>
        <p:txBody>
          <a:bodyPr anchorCtr="0" anchor="t" bIns="91425" lIns="91425" spcFirstLastPara="1" rIns="91425" wrap="square" tIns="91425">
            <a:normAutofit fontScale="92500" lnSpcReduction="20000"/>
          </a:bodyPr>
          <a:lstStyle/>
          <a:p>
            <a:pPr indent="0" lvl="0" marL="0" rtl="0" algn="l">
              <a:lnSpc>
                <a:spcPct val="115000"/>
              </a:lnSpc>
              <a:spcBef>
                <a:spcPts val="0"/>
              </a:spcBef>
              <a:spcAft>
                <a:spcPts val="0"/>
              </a:spcAft>
              <a:buSzPct val="108108"/>
              <a:buNone/>
            </a:pPr>
            <a:r>
              <a:rPr lang="en">
                <a:solidFill>
                  <a:srgbClr val="000000"/>
                </a:solidFill>
              </a:rPr>
              <a:t>We have already used 2 min video from our webcam for emotion analysis. The analyzed chart is given below.</a:t>
            </a:r>
            <a:endParaRPr>
              <a:solidFill>
                <a:srgbClr val="000000"/>
              </a:solidFill>
            </a:endParaRPr>
          </a:p>
        </p:txBody>
      </p:sp>
      <p:sp>
        <p:nvSpPr>
          <p:cNvPr id="376" name="Google Shape;376;g142988373e4_0_18"/>
          <p:cNvSpPr txBox="1"/>
          <p:nvPr/>
        </p:nvSpPr>
        <p:spPr>
          <a:xfrm>
            <a:off x="315550" y="105175"/>
            <a:ext cx="8320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Roboto"/>
                <a:ea typeface="Roboto"/>
                <a:cs typeface="Roboto"/>
                <a:sym typeface="Roboto"/>
              </a:rPr>
              <a:t>Result</a:t>
            </a:r>
            <a:endParaRPr b="1">
              <a:latin typeface="Roboto"/>
              <a:ea typeface="Roboto"/>
              <a:cs typeface="Roboto"/>
              <a:sym typeface="Roboto"/>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g142ceff3698_1_8"/>
          <p:cNvSpPr txBox="1"/>
          <p:nvPr>
            <p:ph idx="4294967295" type="title"/>
          </p:nvPr>
        </p:nvSpPr>
        <p:spPr>
          <a:xfrm>
            <a:off x="98250" y="16350"/>
            <a:ext cx="8826600" cy="6027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rmAutofit fontScale="90000"/>
          </a:bodyPr>
          <a:lstStyle/>
          <a:p>
            <a:pPr indent="0" lvl="0" marL="0" rtl="0" algn="ctr">
              <a:lnSpc>
                <a:spcPct val="100000"/>
              </a:lnSpc>
              <a:spcBef>
                <a:spcPts val="0"/>
              </a:spcBef>
              <a:spcAft>
                <a:spcPts val="0"/>
              </a:spcAft>
              <a:buClr>
                <a:srgbClr val="000000"/>
              </a:buClr>
              <a:buSzPct val="156862"/>
              <a:buFont typeface="Arial"/>
              <a:buNone/>
            </a:pPr>
            <a:r>
              <a:rPr b="1" lang="en" sz="3400">
                <a:solidFill>
                  <a:srgbClr val="000000"/>
                </a:solidFill>
              </a:rPr>
              <a:t>FACIAL ANALYSIS</a:t>
            </a:r>
            <a:endParaRPr b="1">
              <a:solidFill>
                <a:srgbClr val="000000"/>
              </a:solidFill>
            </a:endParaRPr>
          </a:p>
        </p:txBody>
      </p:sp>
      <p:pic>
        <p:nvPicPr>
          <p:cNvPr id="382" name="Google Shape;382;g142ceff3698_1_8"/>
          <p:cNvPicPr preferRelativeResize="0"/>
          <p:nvPr/>
        </p:nvPicPr>
        <p:blipFill rotWithShape="1">
          <a:blip r:embed="rId3">
            <a:alphaModFix/>
          </a:blip>
          <a:srcRect b="0" l="0" r="43700" t="0"/>
          <a:stretch/>
        </p:blipFill>
        <p:spPr>
          <a:xfrm>
            <a:off x="0" y="949875"/>
            <a:ext cx="3516575" cy="3494725"/>
          </a:xfrm>
          <a:prstGeom prst="rect">
            <a:avLst/>
          </a:prstGeom>
          <a:noFill/>
          <a:ln>
            <a:noFill/>
          </a:ln>
        </p:spPr>
      </p:pic>
      <p:pic>
        <p:nvPicPr>
          <p:cNvPr id="383" name="Google Shape;383;g142ceff3698_1_8"/>
          <p:cNvPicPr preferRelativeResize="0"/>
          <p:nvPr/>
        </p:nvPicPr>
        <p:blipFill rotWithShape="1">
          <a:blip r:embed="rId4">
            <a:alphaModFix/>
          </a:blip>
          <a:srcRect b="0" l="0" r="0" t="0"/>
          <a:stretch/>
        </p:blipFill>
        <p:spPr>
          <a:xfrm>
            <a:off x="4403050" y="1050925"/>
            <a:ext cx="4688351" cy="3340400"/>
          </a:xfrm>
          <a:prstGeom prst="rect">
            <a:avLst/>
          </a:prstGeom>
          <a:noFill/>
          <a:ln>
            <a:noFill/>
          </a:ln>
        </p:spPr>
      </p:pic>
      <p:pic>
        <p:nvPicPr>
          <p:cNvPr id="384" name="Google Shape;384;g142ceff3698_1_8"/>
          <p:cNvPicPr preferRelativeResize="0"/>
          <p:nvPr/>
        </p:nvPicPr>
        <p:blipFill rotWithShape="1">
          <a:blip r:embed="rId3">
            <a:alphaModFix/>
          </a:blip>
          <a:srcRect b="53468" l="86365" r="0" t="0"/>
          <a:stretch/>
        </p:blipFill>
        <p:spPr>
          <a:xfrm>
            <a:off x="3314475" y="1000400"/>
            <a:ext cx="1141876" cy="1930074"/>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p12"/>
          <p:cNvSpPr txBox="1"/>
          <p:nvPr>
            <p:ph idx="4294967295" type="title"/>
          </p:nvPr>
        </p:nvSpPr>
        <p:spPr>
          <a:xfrm>
            <a:off x="98250" y="16350"/>
            <a:ext cx="8826600" cy="602700"/>
          </a:xfrm>
          <a:prstGeom prst="rect">
            <a:avLst/>
          </a:prstGeom>
          <a:noFill/>
          <a:ln>
            <a:noFill/>
          </a:ln>
        </p:spPr>
        <p:txBody>
          <a:bodyPr anchorCtr="0" anchor="ctr" bIns="91425" lIns="91425" spcFirstLastPara="1" rIns="91425" wrap="square" tIns="91425">
            <a:normAutofit fontScale="90000"/>
          </a:bodyPr>
          <a:lstStyle/>
          <a:p>
            <a:pPr indent="0" lvl="0" marL="0" rtl="0" algn="l">
              <a:lnSpc>
                <a:spcPct val="100000"/>
              </a:lnSpc>
              <a:spcBef>
                <a:spcPts val="0"/>
              </a:spcBef>
              <a:spcAft>
                <a:spcPts val="0"/>
              </a:spcAft>
              <a:buSzPct val="56250"/>
              <a:buNone/>
            </a:pPr>
            <a:r>
              <a:rPr lang="en"/>
              <a:t>References</a:t>
            </a:r>
            <a:endParaRPr/>
          </a:p>
        </p:txBody>
      </p:sp>
      <p:pic>
        <p:nvPicPr>
          <p:cNvPr id="390" name="Google Shape;390;p12"/>
          <p:cNvPicPr preferRelativeResize="0"/>
          <p:nvPr/>
        </p:nvPicPr>
        <p:blipFill rotWithShape="1">
          <a:blip r:embed="rId3">
            <a:alphaModFix/>
          </a:blip>
          <a:srcRect b="0" l="0" r="0" t="0"/>
          <a:stretch/>
        </p:blipFill>
        <p:spPr>
          <a:xfrm>
            <a:off x="189325" y="0"/>
            <a:ext cx="8954675" cy="50533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g142ceff3698_1_0"/>
          <p:cNvSpPr txBox="1"/>
          <p:nvPr/>
        </p:nvSpPr>
        <p:spPr>
          <a:xfrm>
            <a:off x="126225" y="94675"/>
            <a:ext cx="8909100" cy="3265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Roboto"/>
              <a:ea typeface="Roboto"/>
              <a:cs typeface="Roboto"/>
              <a:sym typeface="Roboto"/>
            </a:endParaRPr>
          </a:p>
          <a:p>
            <a:pPr indent="0" lvl="0" marL="0" rtl="0" algn="ctr">
              <a:lnSpc>
                <a:spcPct val="115000"/>
              </a:lnSpc>
              <a:spcBef>
                <a:spcPts val="1800"/>
              </a:spcBef>
              <a:spcAft>
                <a:spcPts val="0"/>
              </a:spcAft>
              <a:buNone/>
            </a:pPr>
            <a:r>
              <a:rPr lang="en" sz="1800" u="sng">
                <a:latin typeface="Roboto Medium"/>
                <a:ea typeface="Roboto Medium"/>
                <a:cs typeface="Roboto Medium"/>
                <a:sym typeface="Roboto Medium"/>
              </a:rPr>
              <a:t>Reference</a:t>
            </a:r>
            <a:endParaRPr sz="1800" u="sng">
              <a:latin typeface="Roboto Medium"/>
              <a:ea typeface="Roboto Medium"/>
              <a:cs typeface="Roboto Medium"/>
              <a:sym typeface="Roboto Medium"/>
            </a:endParaRPr>
          </a:p>
          <a:p>
            <a:pPr indent="0" lvl="0" marL="0" rtl="0" algn="l">
              <a:spcBef>
                <a:spcPts val="40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1 . Shopping for emotion</a:t>
            </a:r>
            <a:endParaRPr>
              <a:latin typeface="Roboto"/>
              <a:ea typeface="Roboto"/>
              <a:cs typeface="Roboto"/>
              <a:sym typeface="Roboto"/>
            </a:endParaRPr>
          </a:p>
          <a:p>
            <a:pPr indent="-317500" lvl="0" marL="1371600" rtl="0" algn="l">
              <a:spcBef>
                <a:spcPts val="0"/>
              </a:spcBef>
              <a:spcAft>
                <a:spcPts val="0"/>
              </a:spcAft>
              <a:buSzPts val="1400"/>
              <a:buFont typeface="Roboto"/>
              <a:buChar char="-"/>
            </a:pPr>
            <a:r>
              <a:rPr lang="en">
                <a:latin typeface="Roboto"/>
                <a:ea typeface="Roboto"/>
                <a:cs typeface="Roboto"/>
                <a:sym typeface="Roboto"/>
              </a:rPr>
              <a:t>Anton Forsberg (Umea University )</a:t>
            </a:r>
            <a:endParaRPr>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2. </a:t>
            </a:r>
            <a:r>
              <a:rPr lang="en" u="sng">
                <a:solidFill>
                  <a:schemeClr val="hlink"/>
                </a:solidFill>
                <a:latin typeface="Roboto"/>
                <a:ea typeface="Roboto"/>
                <a:cs typeface="Roboto"/>
                <a:sym typeface="Roboto"/>
                <a:hlinkClick r:id="rId3"/>
              </a:rPr>
              <a:t>arXiv </a:t>
            </a:r>
            <a:r>
              <a:rPr lang="en">
                <a:latin typeface="Roboto"/>
                <a:ea typeface="Roboto"/>
                <a:cs typeface="Roboto"/>
                <a:sym typeface="Roboto"/>
              </a:rPr>
              <a:t> &amp; </a:t>
            </a:r>
            <a:r>
              <a:rPr lang="en" u="sng">
                <a:solidFill>
                  <a:schemeClr val="accent5"/>
                </a:solidFill>
                <a:latin typeface="Roboto"/>
                <a:ea typeface="Roboto"/>
                <a:cs typeface="Roboto"/>
                <a:sym typeface="Roboto"/>
                <a:hlinkClick r:id="rId4">
                  <a:extLst>
                    <a:ext uri="{A12FA001-AC4F-418D-AE19-62706E023703}">
                      <ahyp:hlinkClr val="tx"/>
                    </a:ext>
                  </a:extLst>
                </a:hlinkClick>
              </a:rPr>
              <a:t>Google Scholar</a:t>
            </a:r>
            <a:r>
              <a:rPr lang="en">
                <a:latin typeface="Roboto"/>
                <a:ea typeface="Roboto"/>
                <a:cs typeface="Roboto"/>
                <a:sym typeface="Roboto"/>
              </a:rPr>
              <a:t> </a:t>
            </a:r>
            <a:r>
              <a:rPr lang="en">
                <a:latin typeface="Roboto"/>
                <a:ea typeface="Roboto"/>
                <a:cs typeface="Roboto"/>
                <a:sym typeface="Roboto"/>
              </a:rPr>
              <a:t>articles</a:t>
            </a:r>
            <a:endParaRPr>
              <a:latin typeface="Roboto"/>
              <a:ea typeface="Roboto"/>
              <a:cs typeface="Roboto"/>
              <a:sym typeface="Roboto"/>
            </a:endParaRPr>
          </a:p>
          <a:p>
            <a:pPr indent="-317500" lvl="0" marL="457200" rtl="0" algn="l">
              <a:spcBef>
                <a:spcPts val="0"/>
              </a:spcBef>
              <a:spcAft>
                <a:spcPts val="0"/>
              </a:spcAft>
              <a:buSzPts val="1400"/>
              <a:buFont typeface="Roboto"/>
              <a:buChar char="●"/>
            </a:pPr>
            <a:r>
              <a:rPr lang="en">
                <a:latin typeface="Roboto"/>
                <a:ea typeface="Roboto"/>
                <a:cs typeface="Roboto"/>
                <a:sym typeface="Roboto"/>
              </a:rPr>
              <a:t>SSD: Single Shot MultiBox Detector (2015)</a:t>
            </a:r>
            <a:endParaRPr>
              <a:latin typeface="Roboto"/>
              <a:ea typeface="Roboto"/>
              <a:cs typeface="Roboto"/>
              <a:sym typeface="Roboto"/>
            </a:endParaRPr>
          </a:p>
          <a:p>
            <a:pPr indent="-317500" lvl="0" marL="457200" rtl="0" algn="l">
              <a:spcBef>
                <a:spcPts val="0"/>
              </a:spcBef>
              <a:spcAft>
                <a:spcPts val="0"/>
              </a:spcAft>
              <a:buSzPts val="1400"/>
              <a:buFont typeface="Roboto"/>
              <a:buChar char="●"/>
            </a:pPr>
            <a:r>
              <a:rPr lang="en">
                <a:latin typeface="Roboto"/>
                <a:ea typeface="Roboto"/>
                <a:cs typeface="Roboto"/>
                <a:sym typeface="Roboto"/>
              </a:rPr>
              <a:t>Group-level Emotion Recognition using Transfer Learning from Face Identification (2017)</a:t>
            </a:r>
            <a:endParaRPr>
              <a:latin typeface="Roboto"/>
              <a:ea typeface="Roboto"/>
              <a:cs typeface="Roboto"/>
              <a:sym typeface="Roboto"/>
            </a:endParaRPr>
          </a:p>
          <a:p>
            <a:pPr indent="-317500" lvl="0" marL="457200" rtl="0" algn="l">
              <a:spcBef>
                <a:spcPts val="0"/>
              </a:spcBef>
              <a:spcAft>
                <a:spcPts val="0"/>
              </a:spcAft>
              <a:buSzPts val="1400"/>
              <a:buFont typeface="Roboto"/>
              <a:buChar char="●"/>
            </a:pPr>
            <a:r>
              <a:rPr lang="en">
                <a:latin typeface="Roboto"/>
                <a:ea typeface="Roboto"/>
                <a:cs typeface="Roboto"/>
                <a:sym typeface="Roboto"/>
              </a:rPr>
              <a:t>DSFD: Dual Shot Face Detector (2019)</a:t>
            </a:r>
            <a:endParaRPr>
              <a:latin typeface="Roboto"/>
              <a:ea typeface="Roboto"/>
              <a:cs typeface="Roboto"/>
              <a:sym typeface="Roboto"/>
            </a:endParaRPr>
          </a:p>
          <a:p>
            <a:pPr indent="-317500" lvl="0" marL="457200" rtl="0" algn="l">
              <a:lnSpc>
                <a:spcPct val="115000"/>
              </a:lnSpc>
              <a:spcBef>
                <a:spcPts val="0"/>
              </a:spcBef>
              <a:spcAft>
                <a:spcPts val="0"/>
              </a:spcAft>
              <a:buSzPts val="1400"/>
              <a:buFont typeface="Roboto"/>
              <a:buChar char="●"/>
            </a:pPr>
            <a:r>
              <a:rPr lang="en">
                <a:latin typeface="Roboto"/>
                <a:ea typeface="Roboto"/>
                <a:cs typeface="Roboto"/>
                <a:sym typeface="Roboto"/>
              </a:rPr>
              <a:t>Hybrid Facial Expression Recognition Model for Real-Time Emotion Classification and Prediction (2022)</a:t>
            </a:r>
            <a:endParaRPr>
              <a:latin typeface="Roboto"/>
              <a:ea typeface="Roboto"/>
              <a:cs typeface="Roboto"/>
              <a:sym typeface="Roboto"/>
            </a:endParaRPr>
          </a:p>
          <a:p>
            <a:pPr indent="0" lvl="0" marL="0" rtl="0" algn="l">
              <a:spcBef>
                <a:spcPts val="600"/>
              </a:spcBef>
              <a:spcAft>
                <a:spcPts val="0"/>
              </a:spcAft>
              <a:buNone/>
            </a:pPr>
            <a:r>
              <a:rPr lang="en">
                <a:latin typeface="Roboto"/>
                <a:ea typeface="Roboto"/>
                <a:cs typeface="Roboto"/>
                <a:sym typeface="Roboto"/>
              </a:rPr>
              <a:t>3. Stack Overflow</a:t>
            </a:r>
            <a:endParaRPr>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4. Online articles from commercial sites on emotion detection.</a:t>
            </a:r>
            <a:endParaRPr>
              <a:latin typeface="Roboto"/>
              <a:ea typeface="Roboto"/>
              <a:cs typeface="Roboto"/>
              <a:sym typeface="Robo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2" name="Shape 102"/>
        <p:cNvGrpSpPr/>
        <p:nvPr/>
      </p:nvGrpSpPr>
      <p:grpSpPr>
        <a:xfrm>
          <a:off x="0" y="0"/>
          <a:ext cx="0" cy="0"/>
          <a:chOff x="0" y="0"/>
          <a:chExt cx="0" cy="0"/>
        </a:xfrm>
      </p:grpSpPr>
      <p:pic>
        <p:nvPicPr>
          <p:cNvPr id="103" name="Google Shape;103;g140747805c9_1_8"/>
          <p:cNvPicPr preferRelativeResize="0"/>
          <p:nvPr/>
        </p:nvPicPr>
        <p:blipFill rotWithShape="1">
          <a:blip r:embed="rId3">
            <a:alphaModFix amt="43000"/>
          </a:blip>
          <a:srcRect b="5400" l="0" r="0" t="2433"/>
          <a:stretch/>
        </p:blipFill>
        <p:spPr>
          <a:xfrm>
            <a:off x="0" y="0"/>
            <a:ext cx="9144000" cy="5143500"/>
          </a:xfrm>
          <a:prstGeom prst="rect">
            <a:avLst/>
          </a:prstGeom>
          <a:noFill/>
          <a:ln>
            <a:noFill/>
          </a:ln>
        </p:spPr>
      </p:pic>
      <p:sp>
        <p:nvSpPr>
          <p:cNvPr id="104" name="Google Shape;104;g140747805c9_1_8"/>
          <p:cNvSpPr txBox="1"/>
          <p:nvPr/>
        </p:nvSpPr>
        <p:spPr>
          <a:xfrm>
            <a:off x="1450100" y="1959450"/>
            <a:ext cx="5854200" cy="17700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4000"/>
              <a:buFont typeface="Arial"/>
              <a:buNone/>
            </a:pPr>
            <a:r>
              <a:rPr b="0" i="0" lang="en" sz="4000" u="sng" cap="none" strike="noStrike">
                <a:solidFill>
                  <a:srgbClr val="000000"/>
                </a:solidFill>
                <a:latin typeface="Roboto"/>
                <a:ea typeface="Roboto"/>
                <a:cs typeface="Roboto"/>
                <a:sym typeface="Roboto"/>
              </a:rPr>
              <a:t>TEAM MEMBERS</a:t>
            </a:r>
            <a:endParaRPr b="0" i="0" sz="4000" u="sng" cap="none" strike="noStrike">
              <a:solidFill>
                <a:srgbClr val="000000"/>
              </a:solidFill>
              <a:latin typeface="Roboto"/>
              <a:ea typeface="Roboto"/>
              <a:cs typeface="Roboto"/>
              <a:sym typeface="Roboto"/>
            </a:endParaRPr>
          </a:p>
          <a:p>
            <a:pPr indent="-361950" lvl="0" marL="457200" marR="0" rtl="0" algn="just">
              <a:lnSpc>
                <a:spcPct val="100000"/>
              </a:lnSpc>
              <a:spcBef>
                <a:spcPts val="0"/>
              </a:spcBef>
              <a:spcAft>
                <a:spcPts val="0"/>
              </a:spcAft>
              <a:buClr>
                <a:srgbClr val="000000"/>
              </a:buClr>
              <a:buSzPts val="2100"/>
              <a:buFont typeface="Roboto"/>
              <a:buChar char="●"/>
            </a:pPr>
            <a:r>
              <a:rPr b="0" i="0" lang="en" sz="2100" u="none" cap="none" strike="noStrike">
                <a:solidFill>
                  <a:srgbClr val="000000"/>
                </a:solidFill>
                <a:latin typeface="Roboto"/>
                <a:ea typeface="Roboto"/>
                <a:cs typeface="Roboto"/>
                <a:sym typeface="Roboto"/>
              </a:rPr>
              <a:t>AJIN DEV.D</a:t>
            </a:r>
            <a:endParaRPr b="0" i="0" sz="2100" u="none" cap="none" strike="noStrike">
              <a:solidFill>
                <a:srgbClr val="000000"/>
              </a:solidFill>
              <a:latin typeface="Roboto"/>
              <a:ea typeface="Roboto"/>
              <a:cs typeface="Roboto"/>
              <a:sym typeface="Roboto"/>
            </a:endParaRPr>
          </a:p>
          <a:p>
            <a:pPr indent="-361950" lvl="0" marL="457200" marR="0" rtl="0" algn="just">
              <a:lnSpc>
                <a:spcPct val="100000"/>
              </a:lnSpc>
              <a:spcBef>
                <a:spcPts val="0"/>
              </a:spcBef>
              <a:spcAft>
                <a:spcPts val="0"/>
              </a:spcAft>
              <a:buClr>
                <a:srgbClr val="000000"/>
              </a:buClr>
              <a:buSzPts val="2100"/>
              <a:buFont typeface="Roboto"/>
              <a:buChar char="●"/>
            </a:pPr>
            <a:r>
              <a:rPr b="0" i="0" lang="en" sz="2100" u="none" cap="none" strike="noStrike">
                <a:solidFill>
                  <a:srgbClr val="000000"/>
                </a:solidFill>
                <a:latin typeface="Roboto"/>
                <a:ea typeface="Roboto"/>
                <a:cs typeface="Roboto"/>
                <a:sym typeface="Roboto"/>
              </a:rPr>
              <a:t>ADARSH.G</a:t>
            </a:r>
            <a:endParaRPr b="0" i="0" sz="2100" u="none" cap="none" strike="noStrike">
              <a:solidFill>
                <a:srgbClr val="000000"/>
              </a:solidFill>
              <a:latin typeface="Roboto"/>
              <a:ea typeface="Roboto"/>
              <a:cs typeface="Roboto"/>
              <a:sym typeface="Roboto"/>
            </a:endParaRPr>
          </a:p>
          <a:p>
            <a:pPr indent="-361950" lvl="0" marL="457200" marR="0" rtl="0" algn="just">
              <a:lnSpc>
                <a:spcPct val="100000"/>
              </a:lnSpc>
              <a:spcBef>
                <a:spcPts val="0"/>
              </a:spcBef>
              <a:spcAft>
                <a:spcPts val="0"/>
              </a:spcAft>
              <a:buClr>
                <a:srgbClr val="000000"/>
              </a:buClr>
              <a:buSzPts val="2100"/>
              <a:buFont typeface="Roboto"/>
              <a:buChar char="●"/>
            </a:pPr>
            <a:r>
              <a:rPr b="0" i="0" lang="en" sz="2100" u="none" cap="none" strike="noStrike">
                <a:solidFill>
                  <a:srgbClr val="000000"/>
                </a:solidFill>
                <a:latin typeface="Roboto"/>
                <a:ea typeface="Roboto"/>
                <a:cs typeface="Roboto"/>
                <a:sym typeface="Roboto"/>
              </a:rPr>
              <a:t>KRIPA ANNA KUNJUMON</a:t>
            </a:r>
            <a:endParaRPr b="0" i="0" sz="4000" u="none" cap="none" strike="noStrike">
              <a:solidFill>
                <a:srgbClr val="000000"/>
              </a:solidFill>
              <a:latin typeface="Roboto"/>
              <a:ea typeface="Roboto"/>
              <a:cs typeface="Roboto"/>
              <a:sym typeface="Roboto"/>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sp>
        <p:nvSpPr>
          <p:cNvPr id="400" name="Google Shape;400;g142ceff3698_1_4"/>
          <p:cNvSpPr txBox="1"/>
          <p:nvPr>
            <p:ph type="ctrTitle"/>
          </p:nvPr>
        </p:nvSpPr>
        <p:spPr>
          <a:xfrm>
            <a:off x="390525" y="1819275"/>
            <a:ext cx="8222100" cy="933600"/>
          </a:xfrm>
          <a:prstGeom prst="rect">
            <a:avLst/>
          </a:prstGeom>
          <a:noFill/>
          <a:ln>
            <a:noFill/>
          </a:ln>
        </p:spPr>
        <p:txBody>
          <a:bodyPr anchorCtr="0" anchor="ctr" bIns="91425" lIns="91425" spcFirstLastPara="1" rIns="91425" wrap="square" tIns="91425">
            <a:normAutofit/>
          </a:bodyPr>
          <a:lstStyle/>
          <a:p>
            <a:pPr indent="0" lvl="0" marL="0" rtl="0" algn="ctr">
              <a:lnSpc>
                <a:spcPct val="100000"/>
              </a:lnSpc>
              <a:spcBef>
                <a:spcPts val="0"/>
              </a:spcBef>
              <a:spcAft>
                <a:spcPts val="0"/>
              </a:spcAft>
              <a:buSzPts val="1800"/>
              <a:buNone/>
            </a:pPr>
            <a:r>
              <a:rPr lang="en"/>
              <a:t>~</a:t>
            </a:r>
            <a:r>
              <a:rPr lang="en"/>
              <a:t>Thank You~</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g14351cdca71_4_9"/>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rmAutofit fontScale="90000"/>
          </a:bodyPr>
          <a:lstStyle/>
          <a:p>
            <a:pPr indent="0" lvl="0" marL="0" rtl="0" algn="l">
              <a:lnSpc>
                <a:spcPct val="90000"/>
              </a:lnSpc>
              <a:spcBef>
                <a:spcPts val="0"/>
              </a:spcBef>
              <a:spcAft>
                <a:spcPts val="0"/>
              </a:spcAft>
              <a:buClr>
                <a:srgbClr val="000000"/>
              </a:buClr>
              <a:buSzPct val="100000"/>
              <a:buFont typeface="Times New Roman"/>
              <a:buNone/>
            </a:pPr>
            <a:r>
              <a:rPr b="1" lang="en" sz="3600">
                <a:solidFill>
                  <a:srgbClr val="000000"/>
                </a:solidFill>
                <a:latin typeface="Times New Roman"/>
                <a:ea typeface="Times New Roman"/>
                <a:cs typeface="Times New Roman"/>
                <a:sym typeface="Times New Roman"/>
              </a:rPr>
              <a:t>INTRODUCTION</a:t>
            </a:r>
            <a:endParaRPr/>
          </a:p>
        </p:txBody>
      </p:sp>
      <p:sp>
        <p:nvSpPr>
          <p:cNvPr id="110" name="Google Shape;110;g14351cdca71_4_9"/>
          <p:cNvSpPr txBox="1"/>
          <p:nvPr>
            <p:ph idx="4294967295" type="body"/>
          </p:nvPr>
        </p:nvSpPr>
        <p:spPr>
          <a:xfrm>
            <a:off x="178825" y="809925"/>
            <a:ext cx="8745900" cy="4144200"/>
          </a:xfrm>
          <a:prstGeom prst="rect">
            <a:avLst/>
          </a:prstGeom>
          <a:noFill/>
          <a:ln>
            <a:noFill/>
          </a:ln>
        </p:spPr>
        <p:txBody>
          <a:bodyPr anchorCtr="0" anchor="t" bIns="91425" lIns="91425" spcFirstLastPara="1" rIns="91425" wrap="square" tIns="91425">
            <a:noAutofit/>
          </a:bodyPr>
          <a:lstStyle/>
          <a:p>
            <a:pPr indent="457200" lvl="0" marL="0" rtl="0" algn="just">
              <a:lnSpc>
                <a:spcPct val="115000"/>
              </a:lnSpc>
              <a:spcBef>
                <a:spcPts val="0"/>
              </a:spcBef>
              <a:spcAft>
                <a:spcPts val="0"/>
              </a:spcAft>
              <a:buSzPts val="275"/>
              <a:buNone/>
            </a:pPr>
            <a:r>
              <a:rPr b="1" lang="en" sz="1322">
                <a:solidFill>
                  <a:srgbClr val="111111"/>
                </a:solidFill>
              </a:rPr>
              <a:t>Humans</a:t>
            </a:r>
            <a:r>
              <a:rPr lang="en" sz="1322">
                <a:solidFill>
                  <a:srgbClr val="111111"/>
                </a:solidFill>
              </a:rPr>
              <a:t> possess a natural ability to understand the face expressions. In real life, humans express the emotions on their face to show their psychological state and disposition at a time and during their interactions with other people.</a:t>
            </a:r>
            <a:endParaRPr sz="1322">
              <a:solidFill>
                <a:srgbClr val="111111"/>
              </a:solidFill>
            </a:endParaRPr>
          </a:p>
          <a:p>
            <a:pPr indent="0" lvl="0" marL="0" rtl="0" algn="just">
              <a:lnSpc>
                <a:spcPct val="115000"/>
              </a:lnSpc>
              <a:spcBef>
                <a:spcPts val="0"/>
              </a:spcBef>
              <a:spcAft>
                <a:spcPts val="0"/>
              </a:spcAft>
              <a:buSzPts val="275"/>
              <a:buNone/>
            </a:pPr>
            <a:r>
              <a:t/>
            </a:r>
            <a:endParaRPr sz="1322">
              <a:solidFill>
                <a:srgbClr val="111111"/>
              </a:solidFill>
            </a:endParaRPr>
          </a:p>
          <a:p>
            <a:pPr indent="0" lvl="0" marL="0" rtl="0" algn="just">
              <a:lnSpc>
                <a:spcPct val="115000"/>
              </a:lnSpc>
              <a:spcBef>
                <a:spcPts val="0"/>
              </a:spcBef>
              <a:spcAft>
                <a:spcPts val="0"/>
              </a:spcAft>
              <a:buSzPts val="275"/>
              <a:buNone/>
            </a:pPr>
            <a:r>
              <a:rPr lang="en" sz="1322">
                <a:solidFill>
                  <a:srgbClr val="000000"/>
                </a:solidFill>
              </a:rPr>
              <a:t>       Automatic emotion detection using facial expressions recognition is now a main area of interest within various fields such as computer science, medicine, and psychology. HCI*  research communities also use automated facial expression recognition system for better results. Various feature extraction techniques have been developed for recognition of expressions from static images as well as real time videos.Facial Emotion Recognition is a technology used for analysing sentiments by different sources such as pictures and videos. </a:t>
            </a:r>
            <a:endParaRPr sz="1322">
              <a:solidFill>
                <a:srgbClr val="000000"/>
              </a:solidFill>
            </a:endParaRPr>
          </a:p>
          <a:p>
            <a:pPr indent="0" lvl="0" marL="0" rtl="0" algn="just">
              <a:lnSpc>
                <a:spcPct val="115000"/>
              </a:lnSpc>
              <a:spcBef>
                <a:spcPts val="0"/>
              </a:spcBef>
              <a:spcAft>
                <a:spcPts val="0"/>
              </a:spcAft>
              <a:buSzPts val="275"/>
              <a:buNone/>
            </a:pPr>
            <a:r>
              <a:t/>
            </a:r>
            <a:endParaRPr sz="1322">
              <a:solidFill>
                <a:srgbClr val="111111"/>
              </a:solidFill>
            </a:endParaRPr>
          </a:p>
          <a:p>
            <a:pPr indent="0" lvl="0" marL="0" rtl="0" algn="just">
              <a:lnSpc>
                <a:spcPct val="115000"/>
              </a:lnSpc>
              <a:spcBef>
                <a:spcPts val="0"/>
              </a:spcBef>
              <a:spcAft>
                <a:spcPts val="0"/>
              </a:spcAft>
              <a:buSzPts val="275"/>
              <a:buNone/>
            </a:pPr>
            <a:r>
              <a:rPr lang="en" sz="1322">
                <a:solidFill>
                  <a:srgbClr val="000000"/>
                </a:solidFill>
              </a:rPr>
              <a:t>      Facial analysis using deep learning has become a powerful tool for a variety of use cases from capturing emotions of  customer  to screening candidates when applicants are very large in numbers for positions such as sales staffs on supermarket shop floors. In this project we have built</a:t>
            </a:r>
            <a:r>
              <a:rPr lang="en" sz="1300">
                <a:solidFill>
                  <a:srgbClr val="000000"/>
                </a:solidFill>
                <a:latin typeface="Arial"/>
                <a:ea typeface="Arial"/>
                <a:cs typeface="Arial"/>
                <a:sym typeface="Arial"/>
              </a:rPr>
              <a:t> prototype application for facial emotion detection  using deep learning models.</a:t>
            </a:r>
            <a:endParaRPr sz="1350"/>
          </a:p>
          <a:p>
            <a:pPr indent="0" lvl="0" marL="0" rtl="0" algn="l">
              <a:lnSpc>
                <a:spcPct val="115000"/>
              </a:lnSpc>
              <a:spcBef>
                <a:spcPts val="1600"/>
              </a:spcBef>
              <a:spcAft>
                <a:spcPts val="0"/>
              </a:spcAft>
              <a:buSzPts val="275"/>
              <a:buNone/>
            </a:pPr>
            <a:r>
              <a:t/>
            </a:r>
            <a:endParaRPr sz="1350"/>
          </a:p>
          <a:p>
            <a:pPr indent="0" lvl="0" marL="0" rtl="0" algn="l">
              <a:lnSpc>
                <a:spcPct val="115000"/>
              </a:lnSpc>
              <a:spcBef>
                <a:spcPts val="0"/>
              </a:spcBef>
              <a:spcAft>
                <a:spcPts val="0"/>
              </a:spcAft>
              <a:buSzPts val="275"/>
              <a:buNone/>
            </a:pPr>
            <a:r>
              <a:rPr lang="en" sz="1350"/>
              <a:t>*Human–computer interaction</a:t>
            </a:r>
            <a:endParaRPr sz="135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3"/>
          <p:cNvSpPr txBox="1"/>
          <p:nvPr>
            <p:ph type="title"/>
          </p:nvPr>
        </p:nvSpPr>
        <p:spPr>
          <a:xfrm>
            <a:off x="131550" y="225825"/>
            <a:ext cx="8826600" cy="6027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1800"/>
              </a:spcBef>
              <a:spcAft>
                <a:spcPts val="0"/>
              </a:spcAft>
              <a:buSzPts val="990"/>
              <a:buNone/>
            </a:pPr>
            <a:r>
              <a:rPr b="1" lang="en" sz="2840">
                <a:solidFill>
                  <a:srgbClr val="111111"/>
                </a:solidFill>
                <a:latin typeface="Arial"/>
                <a:ea typeface="Arial"/>
                <a:cs typeface="Arial"/>
                <a:sym typeface="Arial"/>
              </a:rPr>
              <a:t>Why Emotion Detection?</a:t>
            </a:r>
            <a:endParaRPr b="1" sz="2840">
              <a:solidFill>
                <a:srgbClr val="111111"/>
              </a:solidFill>
              <a:latin typeface="Arial"/>
              <a:ea typeface="Arial"/>
              <a:cs typeface="Arial"/>
              <a:sym typeface="Arial"/>
            </a:endParaRPr>
          </a:p>
          <a:p>
            <a:pPr indent="0" lvl="0" marL="0" rtl="0" algn="l">
              <a:lnSpc>
                <a:spcPct val="100000"/>
              </a:lnSpc>
              <a:spcBef>
                <a:spcPts val="400"/>
              </a:spcBef>
              <a:spcAft>
                <a:spcPts val="0"/>
              </a:spcAft>
              <a:buSzPts val="990"/>
              <a:buNone/>
            </a:pPr>
            <a:r>
              <a:t/>
            </a:r>
            <a:endParaRPr b="1" sz="2840"/>
          </a:p>
        </p:txBody>
      </p:sp>
      <p:sp>
        <p:nvSpPr>
          <p:cNvPr id="116" name="Google Shape;116;p3"/>
          <p:cNvSpPr txBox="1"/>
          <p:nvPr>
            <p:ph idx="4294967295" type="body"/>
          </p:nvPr>
        </p:nvSpPr>
        <p:spPr>
          <a:xfrm>
            <a:off x="0" y="610875"/>
            <a:ext cx="9144000" cy="5049000"/>
          </a:xfrm>
          <a:prstGeom prst="rect">
            <a:avLst/>
          </a:prstGeom>
          <a:noFill/>
          <a:ln>
            <a:noFill/>
          </a:ln>
        </p:spPr>
        <p:txBody>
          <a:bodyPr anchorCtr="0" anchor="t" bIns="91425" lIns="91425" spcFirstLastPara="1" rIns="91425" wrap="square" tIns="91425">
            <a:noAutofit/>
          </a:bodyPr>
          <a:lstStyle/>
          <a:p>
            <a:pPr indent="-306387" lvl="0" marL="457200" rtl="0" algn="l">
              <a:lnSpc>
                <a:spcPct val="90000"/>
              </a:lnSpc>
              <a:spcBef>
                <a:spcPts val="0"/>
              </a:spcBef>
              <a:spcAft>
                <a:spcPts val="0"/>
              </a:spcAft>
              <a:buClr>
                <a:schemeClr val="dk1"/>
              </a:buClr>
              <a:buSzPts val="1225"/>
              <a:buFont typeface="Arial"/>
              <a:buChar char="●"/>
            </a:pPr>
            <a:r>
              <a:rPr b="1" lang="en" sz="1225">
                <a:solidFill>
                  <a:schemeClr val="dk1"/>
                </a:solidFill>
                <a:latin typeface="Arial"/>
                <a:ea typeface="Arial"/>
                <a:cs typeface="Arial"/>
                <a:sym typeface="Arial"/>
              </a:rPr>
              <a:t>Provision of personalized services</a:t>
            </a:r>
            <a:endParaRPr b="1" sz="1225">
              <a:solidFill>
                <a:schemeClr val="dk1"/>
              </a:solidFill>
              <a:latin typeface="Arial"/>
              <a:ea typeface="Arial"/>
              <a:cs typeface="Arial"/>
              <a:sym typeface="Arial"/>
            </a:endParaRPr>
          </a:p>
          <a:p>
            <a:pPr indent="-317500" lvl="0" marL="914400" rtl="0" algn="l">
              <a:lnSpc>
                <a:spcPct val="90000"/>
              </a:lnSpc>
              <a:spcBef>
                <a:spcPts val="0"/>
              </a:spcBef>
              <a:spcAft>
                <a:spcPts val="0"/>
              </a:spcAft>
              <a:buClr>
                <a:srgbClr val="111111"/>
              </a:buClr>
              <a:buSzPts val="1400"/>
              <a:buFont typeface="Times New Roman"/>
              <a:buChar char="➔"/>
            </a:pPr>
            <a:r>
              <a:rPr lang="en" sz="1400">
                <a:solidFill>
                  <a:srgbClr val="111111"/>
                </a:solidFill>
                <a:latin typeface="Times New Roman"/>
                <a:ea typeface="Times New Roman"/>
                <a:cs typeface="Times New Roman"/>
                <a:sym typeface="Times New Roman"/>
              </a:rPr>
              <a:t>Analyse emotions to display personalized messages wise in smart environments </a:t>
            </a:r>
            <a:endParaRPr sz="1400">
              <a:solidFill>
                <a:srgbClr val="111111"/>
              </a:solidFill>
              <a:latin typeface="Times New Roman"/>
              <a:ea typeface="Times New Roman"/>
              <a:cs typeface="Times New Roman"/>
              <a:sym typeface="Times New Roman"/>
            </a:endParaRPr>
          </a:p>
          <a:p>
            <a:pPr indent="-317500" lvl="0" marL="914400" rtl="0" algn="l">
              <a:lnSpc>
                <a:spcPct val="90000"/>
              </a:lnSpc>
              <a:spcBef>
                <a:spcPts val="0"/>
              </a:spcBef>
              <a:spcAft>
                <a:spcPts val="0"/>
              </a:spcAft>
              <a:buClr>
                <a:srgbClr val="111111"/>
              </a:buClr>
              <a:buSzPts val="1400"/>
              <a:buFont typeface="Times New Roman"/>
              <a:buChar char="➔"/>
            </a:pPr>
            <a:r>
              <a:rPr lang="en" sz="1400">
                <a:solidFill>
                  <a:srgbClr val="111111"/>
                </a:solidFill>
                <a:latin typeface="Times New Roman"/>
                <a:ea typeface="Times New Roman"/>
                <a:cs typeface="Times New Roman"/>
                <a:sym typeface="Times New Roman"/>
              </a:rPr>
              <a:t>Provide personalized recommendations, e.g. on musical selection or cultural material. </a:t>
            </a:r>
            <a:endParaRPr sz="1400">
              <a:solidFill>
                <a:srgbClr val="111111"/>
              </a:solidFill>
              <a:latin typeface="Times New Roman"/>
              <a:ea typeface="Times New Roman"/>
              <a:cs typeface="Times New Roman"/>
              <a:sym typeface="Times New Roman"/>
            </a:endParaRPr>
          </a:p>
          <a:p>
            <a:pPr indent="-317500" lvl="0" marL="914400" rtl="0" algn="l">
              <a:lnSpc>
                <a:spcPct val="90000"/>
              </a:lnSpc>
              <a:spcBef>
                <a:spcPts val="0"/>
              </a:spcBef>
              <a:spcAft>
                <a:spcPts val="0"/>
              </a:spcAft>
              <a:buClr>
                <a:srgbClr val="111111"/>
              </a:buClr>
              <a:buSzPts val="1400"/>
              <a:buFont typeface="Times New Roman"/>
              <a:buChar char="➔"/>
            </a:pPr>
            <a:r>
              <a:rPr lang="en" sz="1400">
                <a:solidFill>
                  <a:srgbClr val="111111"/>
                </a:solidFill>
                <a:latin typeface="Times New Roman"/>
                <a:ea typeface="Times New Roman"/>
                <a:cs typeface="Times New Roman"/>
                <a:sym typeface="Times New Roman"/>
              </a:rPr>
              <a:t>Analyse facial expressions to predict reaction to movies.</a:t>
            </a:r>
            <a:endParaRPr sz="1400">
              <a:solidFill>
                <a:srgbClr val="111111"/>
              </a:solidFill>
              <a:latin typeface="Times New Roman"/>
              <a:ea typeface="Times New Roman"/>
              <a:cs typeface="Times New Roman"/>
              <a:sym typeface="Times New Roman"/>
            </a:endParaRPr>
          </a:p>
          <a:p>
            <a:pPr indent="-306387" lvl="0" marL="457200" rtl="0" algn="l">
              <a:lnSpc>
                <a:spcPct val="90000"/>
              </a:lnSpc>
              <a:spcBef>
                <a:spcPts val="0"/>
              </a:spcBef>
              <a:spcAft>
                <a:spcPts val="0"/>
              </a:spcAft>
              <a:buClr>
                <a:schemeClr val="dk1"/>
              </a:buClr>
              <a:buSzPts val="1225"/>
              <a:buFont typeface="Arial"/>
              <a:buChar char="●"/>
            </a:pPr>
            <a:r>
              <a:rPr b="1" lang="en" sz="1225">
                <a:solidFill>
                  <a:schemeClr val="dk1"/>
                </a:solidFill>
                <a:latin typeface="Arial"/>
                <a:ea typeface="Arial"/>
                <a:cs typeface="Arial"/>
                <a:sym typeface="Arial"/>
              </a:rPr>
              <a:t>Education</a:t>
            </a:r>
            <a:endParaRPr b="1" sz="1225">
              <a:solidFill>
                <a:schemeClr val="dk1"/>
              </a:solidFill>
              <a:latin typeface="Arial"/>
              <a:ea typeface="Arial"/>
              <a:cs typeface="Arial"/>
              <a:sym typeface="Arial"/>
            </a:endParaRPr>
          </a:p>
          <a:p>
            <a:pPr indent="-317498" lvl="0" marL="914400" rtl="0" algn="l">
              <a:lnSpc>
                <a:spcPct val="90000"/>
              </a:lnSpc>
              <a:spcBef>
                <a:spcPts val="0"/>
              </a:spcBef>
              <a:spcAft>
                <a:spcPts val="0"/>
              </a:spcAft>
              <a:buClr>
                <a:srgbClr val="111111"/>
              </a:buClr>
              <a:buSzPts val="1400"/>
              <a:buFont typeface="Times New Roman"/>
              <a:buChar char="➔"/>
            </a:pPr>
            <a:r>
              <a:rPr lang="en" sz="1400">
                <a:solidFill>
                  <a:srgbClr val="111111"/>
                </a:solidFill>
                <a:latin typeface="Times New Roman"/>
                <a:ea typeface="Times New Roman"/>
                <a:cs typeface="Times New Roman"/>
                <a:sym typeface="Times New Roman"/>
              </a:rPr>
              <a:t>Monitor students attention. </a:t>
            </a:r>
            <a:endParaRPr sz="1400">
              <a:solidFill>
                <a:srgbClr val="111111"/>
              </a:solidFill>
              <a:latin typeface="Times New Roman"/>
              <a:ea typeface="Times New Roman"/>
              <a:cs typeface="Times New Roman"/>
              <a:sym typeface="Times New Roman"/>
            </a:endParaRPr>
          </a:p>
          <a:p>
            <a:pPr indent="-317498" lvl="0" marL="914400" rtl="0" algn="l">
              <a:lnSpc>
                <a:spcPct val="90000"/>
              </a:lnSpc>
              <a:spcBef>
                <a:spcPts val="0"/>
              </a:spcBef>
              <a:spcAft>
                <a:spcPts val="0"/>
              </a:spcAft>
              <a:buClr>
                <a:srgbClr val="111111"/>
              </a:buClr>
              <a:buSzPts val="1400"/>
              <a:buFont typeface="Times New Roman"/>
              <a:buChar char="➔"/>
            </a:pPr>
            <a:r>
              <a:rPr lang="en" sz="1400">
                <a:solidFill>
                  <a:srgbClr val="111111"/>
                </a:solidFill>
                <a:latin typeface="Times New Roman"/>
                <a:ea typeface="Times New Roman"/>
                <a:cs typeface="Times New Roman"/>
                <a:sym typeface="Times New Roman"/>
              </a:rPr>
              <a:t>Detect emotional reaction of users to an educative program and adapt the learning path.</a:t>
            </a:r>
            <a:endParaRPr sz="1400">
              <a:solidFill>
                <a:srgbClr val="111111"/>
              </a:solidFill>
              <a:latin typeface="Times New Roman"/>
              <a:ea typeface="Times New Roman"/>
              <a:cs typeface="Times New Roman"/>
              <a:sym typeface="Times New Roman"/>
            </a:endParaRPr>
          </a:p>
          <a:p>
            <a:pPr indent="-317500" lvl="0" marL="914400" rtl="0" algn="l">
              <a:lnSpc>
                <a:spcPct val="90000"/>
              </a:lnSpc>
              <a:spcBef>
                <a:spcPts val="0"/>
              </a:spcBef>
              <a:spcAft>
                <a:spcPts val="0"/>
              </a:spcAft>
              <a:buClr>
                <a:srgbClr val="111111"/>
              </a:buClr>
              <a:buSzPts val="1400"/>
              <a:buFont typeface="Times New Roman"/>
              <a:buChar char="➔"/>
            </a:pPr>
            <a:r>
              <a:rPr lang="en" sz="1400">
                <a:solidFill>
                  <a:srgbClr val="111111"/>
                </a:solidFill>
                <a:latin typeface="Times New Roman"/>
                <a:ea typeface="Times New Roman"/>
                <a:cs typeface="Times New Roman"/>
                <a:sym typeface="Times New Roman"/>
              </a:rPr>
              <a:t>Design affective tutoring system .</a:t>
            </a:r>
            <a:endParaRPr sz="1400">
              <a:solidFill>
                <a:srgbClr val="111111"/>
              </a:solidFill>
              <a:latin typeface="Times New Roman"/>
              <a:ea typeface="Times New Roman"/>
              <a:cs typeface="Times New Roman"/>
              <a:sym typeface="Times New Roman"/>
            </a:endParaRPr>
          </a:p>
          <a:p>
            <a:pPr indent="-306387" lvl="0" marL="457200" rtl="0" algn="l">
              <a:lnSpc>
                <a:spcPct val="90000"/>
              </a:lnSpc>
              <a:spcBef>
                <a:spcPts val="0"/>
              </a:spcBef>
              <a:spcAft>
                <a:spcPts val="0"/>
              </a:spcAft>
              <a:buClr>
                <a:schemeClr val="dk1"/>
              </a:buClr>
              <a:buSzPts val="1225"/>
              <a:buFont typeface="Arial"/>
              <a:buChar char="●"/>
            </a:pPr>
            <a:r>
              <a:rPr b="1" lang="en" sz="1225">
                <a:solidFill>
                  <a:schemeClr val="dk1"/>
                </a:solidFill>
                <a:latin typeface="Arial"/>
                <a:ea typeface="Arial"/>
                <a:cs typeface="Arial"/>
                <a:sym typeface="Arial"/>
              </a:rPr>
              <a:t>Public safety</a:t>
            </a:r>
            <a:endParaRPr b="1" sz="1225">
              <a:solidFill>
                <a:schemeClr val="dk1"/>
              </a:solidFill>
              <a:latin typeface="Arial"/>
              <a:ea typeface="Arial"/>
              <a:cs typeface="Arial"/>
              <a:sym typeface="Arial"/>
            </a:endParaRPr>
          </a:p>
          <a:p>
            <a:pPr indent="-317498" lvl="0" marL="914400" rtl="0" algn="l">
              <a:lnSpc>
                <a:spcPct val="90000"/>
              </a:lnSpc>
              <a:spcBef>
                <a:spcPts val="0"/>
              </a:spcBef>
              <a:spcAft>
                <a:spcPts val="0"/>
              </a:spcAft>
              <a:buClr>
                <a:srgbClr val="111111"/>
              </a:buClr>
              <a:buSzPts val="1400"/>
              <a:buFont typeface="Times New Roman"/>
              <a:buChar char="➔"/>
            </a:pPr>
            <a:r>
              <a:rPr lang="en" sz="1400">
                <a:solidFill>
                  <a:srgbClr val="111111"/>
                </a:solidFill>
                <a:latin typeface="Times New Roman"/>
                <a:ea typeface="Times New Roman"/>
                <a:cs typeface="Times New Roman"/>
                <a:sym typeface="Times New Roman"/>
              </a:rPr>
              <a:t>Lie detectors.</a:t>
            </a:r>
            <a:endParaRPr sz="1400">
              <a:solidFill>
                <a:srgbClr val="111111"/>
              </a:solidFill>
              <a:latin typeface="Times New Roman"/>
              <a:ea typeface="Times New Roman"/>
              <a:cs typeface="Times New Roman"/>
              <a:sym typeface="Times New Roman"/>
            </a:endParaRPr>
          </a:p>
          <a:p>
            <a:pPr indent="-317498" lvl="0" marL="914400" rtl="0" algn="l">
              <a:lnSpc>
                <a:spcPct val="90000"/>
              </a:lnSpc>
              <a:spcBef>
                <a:spcPts val="0"/>
              </a:spcBef>
              <a:spcAft>
                <a:spcPts val="0"/>
              </a:spcAft>
              <a:buClr>
                <a:srgbClr val="111111"/>
              </a:buClr>
              <a:buSzPts val="1400"/>
              <a:buFont typeface="Times New Roman"/>
              <a:buChar char="➔"/>
            </a:pPr>
            <a:r>
              <a:rPr lang="en" sz="1400">
                <a:solidFill>
                  <a:srgbClr val="111111"/>
                </a:solidFill>
                <a:latin typeface="Times New Roman"/>
                <a:ea typeface="Times New Roman"/>
                <a:cs typeface="Times New Roman"/>
                <a:sym typeface="Times New Roman"/>
              </a:rPr>
              <a:t>Predictive screening of public spaces to identify emotions triggering potential terrorism threat.</a:t>
            </a:r>
            <a:endParaRPr sz="1400">
              <a:solidFill>
                <a:srgbClr val="111111"/>
              </a:solidFill>
              <a:latin typeface="Times New Roman"/>
              <a:ea typeface="Times New Roman"/>
              <a:cs typeface="Times New Roman"/>
              <a:sym typeface="Times New Roman"/>
            </a:endParaRPr>
          </a:p>
          <a:p>
            <a:pPr indent="-317498" lvl="0" marL="914400" rtl="0" algn="l">
              <a:lnSpc>
                <a:spcPct val="90000"/>
              </a:lnSpc>
              <a:spcBef>
                <a:spcPts val="0"/>
              </a:spcBef>
              <a:spcAft>
                <a:spcPts val="0"/>
              </a:spcAft>
              <a:buClr>
                <a:srgbClr val="111111"/>
              </a:buClr>
              <a:buSzPts val="1400"/>
              <a:buFont typeface="Times New Roman"/>
              <a:buChar char="➔"/>
            </a:pPr>
            <a:r>
              <a:rPr lang="en" sz="1400">
                <a:solidFill>
                  <a:srgbClr val="111111"/>
                </a:solidFill>
                <a:latin typeface="Times New Roman"/>
                <a:ea typeface="Times New Roman"/>
                <a:cs typeface="Times New Roman"/>
                <a:sym typeface="Times New Roman"/>
              </a:rPr>
              <a:t>Analysing footage from crime scenes to indicate potential motives in a crime.</a:t>
            </a:r>
            <a:endParaRPr sz="1400">
              <a:solidFill>
                <a:srgbClr val="111111"/>
              </a:solidFill>
              <a:latin typeface="Times New Roman"/>
              <a:ea typeface="Times New Roman"/>
              <a:cs typeface="Times New Roman"/>
              <a:sym typeface="Times New Roman"/>
            </a:endParaRPr>
          </a:p>
          <a:p>
            <a:pPr indent="0" lvl="0" marL="457200" rtl="0" algn="l">
              <a:lnSpc>
                <a:spcPct val="90000"/>
              </a:lnSpc>
              <a:spcBef>
                <a:spcPts val="0"/>
              </a:spcBef>
              <a:spcAft>
                <a:spcPts val="0"/>
              </a:spcAft>
              <a:buSzPts val="1800"/>
              <a:buNone/>
            </a:pPr>
            <a:r>
              <a:t/>
            </a:r>
            <a:endParaRPr sz="1225">
              <a:solidFill>
                <a:schemeClr val="dk1"/>
              </a:solidFill>
              <a:latin typeface="Arial"/>
              <a:ea typeface="Arial"/>
              <a:cs typeface="Arial"/>
              <a:sym typeface="Arial"/>
            </a:endParaRPr>
          </a:p>
          <a:p>
            <a:pPr indent="-306387" lvl="0" marL="457200" rtl="0" algn="l">
              <a:lnSpc>
                <a:spcPct val="90000"/>
              </a:lnSpc>
              <a:spcBef>
                <a:spcPts val="0"/>
              </a:spcBef>
              <a:spcAft>
                <a:spcPts val="0"/>
              </a:spcAft>
              <a:buClr>
                <a:schemeClr val="dk1"/>
              </a:buClr>
              <a:buSzPts val="1225"/>
              <a:buFont typeface="Arial"/>
              <a:buChar char="●"/>
            </a:pPr>
            <a:r>
              <a:rPr b="1" lang="en" sz="1225">
                <a:solidFill>
                  <a:schemeClr val="dk1"/>
                </a:solidFill>
                <a:latin typeface="Arial"/>
                <a:ea typeface="Arial"/>
                <a:cs typeface="Arial"/>
                <a:sym typeface="Arial"/>
              </a:rPr>
              <a:t>Customer behaviour analysis and advertising</a:t>
            </a:r>
            <a:endParaRPr b="1" sz="1225">
              <a:solidFill>
                <a:schemeClr val="dk1"/>
              </a:solidFill>
              <a:latin typeface="Arial"/>
              <a:ea typeface="Arial"/>
              <a:cs typeface="Arial"/>
              <a:sym typeface="Arial"/>
            </a:endParaRPr>
          </a:p>
          <a:p>
            <a:pPr indent="-317500" lvl="0" marL="914400" rtl="0" algn="l">
              <a:lnSpc>
                <a:spcPct val="90000"/>
              </a:lnSpc>
              <a:spcBef>
                <a:spcPts val="0"/>
              </a:spcBef>
              <a:spcAft>
                <a:spcPts val="0"/>
              </a:spcAft>
              <a:buClr>
                <a:srgbClr val="111111"/>
              </a:buClr>
              <a:buSzPts val="1400"/>
              <a:buFont typeface="Times New Roman"/>
              <a:buChar char="➔"/>
            </a:pPr>
            <a:r>
              <a:rPr lang="en" sz="1400">
                <a:solidFill>
                  <a:srgbClr val="111111"/>
                </a:solidFill>
                <a:latin typeface="Times New Roman"/>
                <a:ea typeface="Times New Roman"/>
                <a:cs typeface="Times New Roman"/>
                <a:sym typeface="Times New Roman"/>
              </a:rPr>
              <a:t>Analyse customers emotions while shopping focused on either goods or their arrangement within the shop.</a:t>
            </a:r>
            <a:endParaRPr sz="1400">
              <a:solidFill>
                <a:srgbClr val="111111"/>
              </a:solidFill>
              <a:latin typeface="Times New Roman"/>
              <a:ea typeface="Times New Roman"/>
              <a:cs typeface="Times New Roman"/>
              <a:sym typeface="Times New Roman"/>
            </a:endParaRPr>
          </a:p>
          <a:p>
            <a:pPr indent="-306387" lvl="0" marL="457200" rtl="0" algn="l">
              <a:lnSpc>
                <a:spcPct val="90000"/>
              </a:lnSpc>
              <a:spcBef>
                <a:spcPts val="0"/>
              </a:spcBef>
              <a:spcAft>
                <a:spcPts val="0"/>
              </a:spcAft>
              <a:buClr>
                <a:schemeClr val="dk1"/>
              </a:buClr>
              <a:buSzPts val="1225"/>
              <a:buFont typeface="Arial"/>
              <a:buChar char="●"/>
            </a:pPr>
            <a:r>
              <a:rPr b="1" lang="en" sz="1225">
                <a:solidFill>
                  <a:schemeClr val="dk1"/>
                </a:solidFill>
                <a:latin typeface="Arial"/>
                <a:ea typeface="Arial"/>
                <a:cs typeface="Arial"/>
                <a:sym typeface="Arial"/>
              </a:rPr>
              <a:t>Healthcare</a:t>
            </a:r>
            <a:endParaRPr b="1" sz="1225">
              <a:solidFill>
                <a:schemeClr val="dk1"/>
              </a:solidFill>
              <a:latin typeface="Arial"/>
              <a:ea typeface="Arial"/>
              <a:cs typeface="Arial"/>
              <a:sym typeface="Arial"/>
            </a:endParaRPr>
          </a:p>
          <a:p>
            <a:pPr indent="-317498" lvl="0" marL="914400" rtl="0" algn="l">
              <a:lnSpc>
                <a:spcPct val="90000"/>
              </a:lnSpc>
              <a:spcBef>
                <a:spcPts val="0"/>
              </a:spcBef>
              <a:spcAft>
                <a:spcPts val="0"/>
              </a:spcAft>
              <a:buClr>
                <a:srgbClr val="1E1E1E"/>
              </a:buClr>
              <a:buSzPts val="1400"/>
              <a:buFont typeface="Times New Roman"/>
              <a:buChar char="➔"/>
            </a:pPr>
            <a:r>
              <a:rPr lang="en" sz="1400">
                <a:solidFill>
                  <a:srgbClr val="1E1E1E"/>
                </a:solidFill>
                <a:latin typeface="Times New Roman"/>
                <a:ea typeface="Times New Roman"/>
                <a:cs typeface="Times New Roman"/>
                <a:sym typeface="Times New Roman"/>
              </a:rPr>
              <a:t>Suicide prevention. </a:t>
            </a:r>
            <a:endParaRPr sz="1400">
              <a:solidFill>
                <a:srgbClr val="1E1E1E"/>
              </a:solidFill>
              <a:latin typeface="Times New Roman"/>
              <a:ea typeface="Times New Roman"/>
              <a:cs typeface="Times New Roman"/>
              <a:sym typeface="Times New Roman"/>
            </a:endParaRPr>
          </a:p>
          <a:p>
            <a:pPr indent="-317498" lvl="0" marL="914400" rtl="0" algn="l">
              <a:lnSpc>
                <a:spcPct val="90000"/>
              </a:lnSpc>
              <a:spcBef>
                <a:spcPts val="0"/>
              </a:spcBef>
              <a:spcAft>
                <a:spcPts val="0"/>
              </a:spcAft>
              <a:buClr>
                <a:srgbClr val="1E1E1E"/>
              </a:buClr>
              <a:buSzPts val="1400"/>
              <a:buFont typeface="Times New Roman"/>
              <a:buChar char="➔"/>
            </a:pPr>
            <a:r>
              <a:rPr lang="en" sz="1400">
                <a:solidFill>
                  <a:srgbClr val="1E1E1E"/>
                </a:solidFill>
                <a:latin typeface="Times New Roman"/>
                <a:ea typeface="Times New Roman"/>
                <a:cs typeface="Times New Roman"/>
                <a:sym typeface="Times New Roman"/>
              </a:rPr>
              <a:t>Detect depression in elderly people.</a:t>
            </a:r>
            <a:endParaRPr sz="1400">
              <a:solidFill>
                <a:srgbClr val="1E1E1E"/>
              </a:solidFill>
              <a:latin typeface="Times New Roman"/>
              <a:ea typeface="Times New Roman"/>
              <a:cs typeface="Times New Roman"/>
              <a:sym typeface="Times New Roman"/>
            </a:endParaRPr>
          </a:p>
          <a:p>
            <a:pPr indent="-317498" lvl="0" marL="914400" rtl="0" algn="l">
              <a:lnSpc>
                <a:spcPct val="90000"/>
              </a:lnSpc>
              <a:spcBef>
                <a:spcPts val="0"/>
              </a:spcBef>
              <a:spcAft>
                <a:spcPts val="0"/>
              </a:spcAft>
              <a:buClr>
                <a:srgbClr val="1E1E1E"/>
              </a:buClr>
              <a:buSzPts val="1400"/>
              <a:buFont typeface="Times New Roman"/>
              <a:buChar char="➔"/>
            </a:pPr>
            <a:r>
              <a:rPr lang="en" sz="1400">
                <a:solidFill>
                  <a:srgbClr val="1E1E1E"/>
                </a:solidFill>
                <a:latin typeface="Times New Roman"/>
                <a:ea typeface="Times New Roman"/>
                <a:cs typeface="Times New Roman"/>
                <a:sym typeface="Times New Roman"/>
              </a:rPr>
              <a:t>Observe patient’s conditions during treatment.</a:t>
            </a:r>
            <a:endParaRPr sz="1400">
              <a:solidFill>
                <a:srgbClr val="1E1E1E"/>
              </a:solidFill>
              <a:latin typeface="Times New Roman"/>
              <a:ea typeface="Times New Roman"/>
              <a:cs typeface="Times New Roman"/>
              <a:sym typeface="Times New Roman"/>
            </a:endParaRPr>
          </a:p>
          <a:p>
            <a:pPr indent="-306387" lvl="0" marL="457200" rtl="0" algn="l">
              <a:lnSpc>
                <a:spcPct val="90000"/>
              </a:lnSpc>
              <a:spcBef>
                <a:spcPts val="0"/>
              </a:spcBef>
              <a:spcAft>
                <a:spcPts val="0"/>
              </a:spcAft>
              <a:buClr>
                <a:schemeClr val="dk1"/>
              </a:buClr>
              <a:buSzPts val="1225"/>
              <a:buFont typeface="Arial"/>
              <a:buChar char="●"/>
            </a:pPr>
            <a:r>
              <a:rPr b="1" lang="en" sz="1225">
                <a:solidFill>
                  <a:schemeClr val="dk1"/>
                </a:solidFill>
                <a:latin typeface="Arial"/>
                <a:ea typeface="Arial"/>
                <a:cs typeface="Arial"/>
                <a:sym typeface="Arial"/>
              </a:rPr>
              <a:t>Crime detection</a:t>
            </a:r>
            <a:endParaRPr b="1" sz="1225">
              <a:solidFill>
                <a:schemeClr val="dk1"/>
              </a:solidFill>
              <a:latin typeface="Arial"/>
              <a:ea typeface="Arial"/>
              <a:cs typeface="Arial"/>
              <a:sym typeface="Arial"/>
            </a:endParaRPr>
          </a:p>
          <a:p>
            <a:pPr indent="-317500" lvl="0" marL="914400" rtl="0" algn="l">
              <a:lnSpc>
                <a:spcPct val="95000"/>
              </a:lnSpc>
              <a:spcBef>
                <a:spcPts val="0"/>
              </a:spcBef>
              <a:spcAft>
                <a:spcPts val="0"/>
              </a:spcAft>
              <a:buClr>
                <a:srgbClr val="000000"/>
              </a:buClr>
              <a:buSzPts val="1400"/>
              <a:buFont typeface="Times New Roman"/>
              <a:buChar char="➔"/>
            </a:pPr>
            <a:r>
              <a:rPr lang="en" sz="1400">
                <a:solidFill>
                  <a:srgbClr val="000000"/>
                </a:solidFill>
                <a:latin typeface="Times New Roman"/>
                <a:ea typeface="Times New Roman"/>
                <a:cs typeface="Times New Roman"/>
                <a:sym typeface="Times New Roman"/>
              </a:rPr>
              <a:t>Deploy fraud prevention strategies</a:t>
            </a:r>
            <a:endParaRPr sz="1400">
              <a:solidFill>
                <a:schemeClr val="dk1"/>
              </a:solidFill>
              <a:latin typeface="Arial"/>
              <a:ea typeface="Arial"/>
              <a:cs typeface="Arial"/>
              <a:sym typeface="Arial"/>
            </a:endParaRPr>
          </a:p>
          <a:p>
            <a:pPr indent="-306387" lvl="0" marL="457200" rtl="0" algn="l">
              <a:lnSpc>
                <a:spcPct val="90000"/>
              </a:lnSpc>
              <a:spcBef>
                <a:spcPts val="0"/>
              </a:spcBef>
              <a:spcAft>
                <a:spcPts val="0"/>
              </a:spcAft>
              <a:buClr>
                <a:schemeClr val="dk1"/>
              </a:buClr>
              <a:buSzPts val="1225"/>
              <a:buFont typeface="Arial"/>
              <a:buChar char="●"/>
            </a:pPr>
            <a:r>
              <a:rPr b="1" lang="en" sz="1225">
                <a:solidFill>
                  <a:schemeClr val="dk1"/>
                </a:solidFill>
                <a:latin typeface="Arial"/>
                <a:ea typeface="Arial"/>
                <a:cs typeface="Arial"/>
                <a:sym typeface="Arial"/>
              </a:rPr>
              <a:t>Employment</a:t>
            </a:r>
            <a:endParaRPr b="1" sz="1225">
              <a:solidFill>
                <a:schemeClr val="dk1"/>
              </a:solidFill>
              <a:latin typeface="Arial"/>
              <a:ea typeface="Arial"/>
              <a:cs typeface="Arial"/>
              <a:sym typeface="Arial"/>
            </a:endParaRPr>
          </a:p>
          <a:p>
            <a:pPr indent="-317500" lvl="0" marL="914400" rtl="0" algn="l">
              <a:lnSpc>
                <a:spcPct val="90000"/>
              </a:lnSpc>
              <a:spcBef>
                <a:spcPts val="0"/>
              </a:spcBef>
              <a:spcAft>
                <a:spcPts val="0"/>
              </a:spcAft>
              <a:buClr>
                <a:srgbClr val="111111"/>
              </a:buClr>
              <a:buSzPts val="1400"/>
              <a:buChar char="➔"/>
            </a:pPr>
            <a:r>
              <a:rPr lang="en" sz="1400">
                <a:latin typeface="Times New Roman"/>
                <a:ea typeface="Times New Roman"/>
                <a:cs typeface="Times New Roman"/>
                <a:sym typeface="Times New Roman"/>
              </a:rPr>
              <a:t> </a:t>
            </a:r>
            <a:r>
              <a:rPr lang="en" sz="1400">
                <a:solidFill>
                  <a:srgbClr val="000000"/>
                </a:solidFill>
                <a:latin typeface="Times New Roman"/>
                <a:ea typeface="Times New Roman"/>
                <a:cs typeface="Times New Roman"/>
                <a:sym typeface="Times New Roman"/>
              </a:rPr>
              <a:t>Monitor moods and attention of employees</a:t>
            </a:r>
            <a:endParaRPr sz="1400">
              <a:solidFill>
                <a:srgbClr val="000000"/>
              </a:solidFill>
              <a:latin typeface="Times New Roman"/>
              <a:ea typeface="Times New Roman"/>
              <a:cs typeface="Times New Roman"/>
              <a:sym typeface="Times New Roman"/>
            </a:endParaRPr>
          </a:p>
          <a:p>
            <a:pPr indent="0" lvl="0" marL="914400" rtl="0" algn="l">
              <a:lnSpc>
                <a:spcPct val="95000"/>
              </a:lnSpc>
              <a:spcBef>
                <a:spcPts val="0"/>
              </a:spcBef>
              <a:spcAft>
                <a:spcPts val="1200"/>
              </a:spcAft>
              <a:buSzPts val="605"/>
              <a:buNone/>
            </a:pPr>
            <a:r>
              <a:t/>
            </a:r>
            <a:endParaRPr sz="1500">
              <a:solidFill>
                <a:srgbClr val="000000"/>
              </a:solidFill>
              <a:latin typeface="Times New Roman"/>
              <a:ea typeface="Times New Roman"/>
              <a:cs typeface="Times New Roman"/>
              <a:sym typeface="Times New Roman"/>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pic>
        <p:nvPicPr>
          <p:cNvPr id="121" name="Google Shape;121;g14329ca4db2_0_5"/>
          <p:cNvPicPr preferRelativeResize="0"/>
          <p:nvPr/>
        </p:nvPicPr>
        <p:blipFill rotWithShape="1">
          <a:blip r:embed="rId3">
            <a:alphaModFix/>
          </a:blip>
          <a:srcRect b="0" l="0" r="0" t="0"/>
          <a:stretch/>
        </p:blipFill>
        <p:spPr>
          <a:xfrm>
            <a:off x="6916550" y="3612563"/>
            <a:ext cx="1304925" cy="476250"/>
          </a:xfrm>
          <a:prstGeom prst="rect">
            <a:avLst/>
          </a:prstGeom>
          <a:noFill/>
          <a:ln>
            <a:noFill/>
          </a:ln>
        </p:spPr>
      </p:pic>
      <p:sp>
        <p:nvSpPr>
          <p:cNvPr id="122" name="Google Shape;122;g14329ca4db2_0_5"/>
          <p:cNvSpPr txBox="1"/>
          <p:nvPr/>
        </p:nvSpPr>
        <p:spPr>
          <a:xfrm>
            <a:off x="6316675" y="4214975"/>
            <a:ext cx="2504700" cy="704100"/>
          </a:xfrm>
          <a:prstGeom prst="rect">
            <a:avLst/>
          </a:prstGeom>
          <a:noFill/>
          <a:ln>
            <a:noFill/>
          </a:ln>
        </p:spPr>
        <p:txBody>
          <a:bodyPr anchorCtr="0" anchor="t" bIns="91425" lIns="91425" spcFirstLastPara="1" rIns="91425" wrap="square" tIns="91425">
            <a:spAutoFit/>
          </a:bodyPr>
          <a:lstStyle/>
          <a:p>
            <a:pPr indent="0" lvl="0" marL="0" marR="0" rtl="0" algn="ctr">
              <a:lnSpc>
                <a:spcPct val="150000"/>
              </a:lnSpc>
              <a:spcBef>
                <a:spcPts val="1400"/>
              </a:spcBef>
              <a:spcAft>
                <a:spcPts val="1100"/>
              </a:spcAft>
              <a:buClr>
                <a:srgbClr val="000000"/>
              </a:buClr>
              <a:buSzPts val="1350"/>
              <a:buFont typeface="Arial"/>
              <a:buNone/>
            </a:pPr>
            <a:r>
              <a:rPr b="0" i="0" lang="en" sz="1350" u="none" cap="none" strike="noStrike">
                <a:solidFill>
                  <a:srgbClr val="111111"/>
                </a:solidFill>
                <a:highlight>
                  <a:srgbClr val="FFFFFF"/>
                </a:highlight>
                <a:latin typeface="Arial"/>
                <a:ea typeface="Arial"/>
                <a:cs typeface="Arial"/>
                <a:sym typeface="Arial"/>
              </a:rPr>
              <a:t>Records client’s emotions using Microsoft Emotions API</a:t>
            </a:r>
            <a:endParaRPr b="0" i="0" sz="1400" u="none" cap="none" strike="noStrike">
              <a:solidFill>
                <a:srgbClr val="000000"/>
              </a:solidFill>
              <a:latin typeface="Roboto"/>
              <a:ea typeface="Roboto"/>
              <a:cs typeface="Roboto"/>
              <a:sym typeface="Roboto"/>
            </a:endParaRPr>
          </a:p>
        </p:txBody>
      </p:sp>
      <p:pic>
        <p:nvPicPr>
          <p:cNvPr id="123" name="Google Shape;123;g14329ca4db2_0_5"/>
          <p:cNvPicPr preferRelativeResize="0"/>
          <p:nvPr/>
        </p:nvPicPr>
        <p:blipFill rotWithShape="1">
          <a:blip r:embed="rId4">
            <a:alphaModFix/>
          </a:blip>
          <a:srcRect b="0" l="0" r="0" t="0"/>
          <a:stretch/>
        </p:blipFill>
        <p:spPr>
          <a:xfrm>
            <a:off x="3724275" y="3418800"/>
            <a:ext cx="1695450" cy="657225"/>
          </a:xfrm>
          <a:prstGeom prst="rect">
            <a:avLst/>
          </a:prstGeom>
          <a:noFill/>
          <a:ln>
            <a:noFill/>
          </a:ln>
        </p:spPr>
      </p:pic>
      <p:sp>
        <p:nvSpPr>
          <p:cNvPr id="124" name="Google Shape;124;g14329ca4db2_0_5"/>
          <p:cNvSpPr txBox="1"/>
          <p:nvPr/>
        </p:nvSpPr>
        <p:spPr>
          <a:xfrm>
            <a:off x="2910450" y="4151363"/>
            <a:ext cx="3323100" cy="615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Roboto"/>
                <a:ea typeface="Roboto"/>
                <a:cs typeface="Roboto"/>
                <a:sym typeface="Roboto"/>
              </a:rPr>
              <a:t>Uses Affectiva's software to test public reaction advertisement for its cereal.</a:t>
            </a:r>
            <a:endParaRPr b="0" i="0" sz="1400" u="none" cap="none" strike="noStrike">
              <a:solidFill>
                <a:srgbClr val="000000"/>
              </a:solidFill>
              <a:latin typeface="Roboto"/>
              <a:ea typeface="Roboto"/>
              <a:cs typeface="Roboto"/>
              <a:sym typeface="Roboto"/>
            </a:endParaRPr>
          </a:p>
        </p:txBody>
      </p:sp>
      <p:pic>
        <p:nvPicPr>
          <p:cNvPr id="125" name="Google Shape;125;g14329ca4db2_0_5"/>
          <p:cNvPicPr preferRelativeResize="0"/>
          <p:nvPr/>
        </p:nvPicPr>
        <p:blipFill rotWithShape="1">
          <a:blip r:embed="rId5">
            <a:alphaModFix/>
          </a:blip>
          <a:srcRect b="0" l="0" r="0" t="14368"/>
          <a:stretch/>
        </p:blipFill>
        <p:spPr>
          <a:xfrm>
            <a:off x="6678238" y="1238750"/>
            <a:ext cx="2143125" cy="1333000"/>
          </a:xfrm>
          <a:prstGeom prst="rect">
            <a:avLst/>
          </a:prstGeom>
          <a:noFill/>
          <a:ln>
            <a:noFill/>
          </a:ln>
        </p:spPr>
      </p:pic>
      <p:sp>
        <p:nvSpPr>
          <p:cNvPr id="126" name="Google Shape;126;g14329ca4db2_0_5"/>
          <p:cNvSpPr txBox="1"/>
          <p:nvPr/>
        </p:nvSpPr>
        <p:spPr>
          <a:xfrm>
            <a:off x="-473850" y="4043675"/>
            <a:ext cx="3384300" cy="1046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Roboto"/>
                <a:ea typeface="Roboto"/>
                <a:cs typeface="Roboto"/>
                <a:sym typeface="Roboto"/>
              </a:rPr>
              <a:t> Uses emotion-sensing </a:t>
            </a:r>
            <a:endParaRPr b="0" i="0" sz="1400" u="none" cap="none" strike="noStrike">
              <a:solidFill>
                <a:srgbClr val="000000"/>
              </a:solidFill>
              <a:latin typeface="Roboto"/>
              <a:ea typeface="Roboto"/>
              <a:cs typeface="Roboto"/>
              <a:sym typeface="Roboto"/>
            </a:endParaRPr>
          </a:p>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Roboto"/>
                <a:ea typeface="Roboto"/>
                <a:cs typeface="Roboto"/>
                <a:sym typeface="Roboto"/>
              </a:rPr>
              <a:t>technology to learn </a:t>
            </a:r>
            <a:endParaRPr b="0" i="0" sz="1400" u="none" cap="none" strike="noStrike">
              <a:solidFill>
                <a:srgbClr val="000000"/>
              </a:solidFill>
              <a:latin typeface="Roboto"/>
              <a:ea typeface="Roboto"/>
              <a:cs typeface="Roboto"/>
              <a:sym typeface="Roboto"/>
            </a:endParaRPr>
          </a:p>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Roboto"/>
                <a:ea typeface="Roboto"/>
                <a:cs typeface="Roboto"/>
                <a:sym typeface="Roboto"/>
              </a:rPr>
              <a:t>opinion on a completed </a:t>
            </a:r>
            <a:endParaRPr b="0" i="0" sz="1400" u="none" cap="none" strike="noStrike">
              <a:solidFill>
                <a:srgbClr val="000000"/>
              </a:solidFill>
              <a:latin typeface="Roboto"/>
              <a:ea typeface="Roboto"/>
              <a:cs typeface="Roboto"/>
              <a:sym typeface="Roboto"/>
            </a:endParaRPr>
          </a:p>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Roboto"/>
                <a:ea typeface="Roboto"/>
                <a:cs typeface="Roboto"/>
                <a:sym typeface="Roboto"/>
              </a:rPr>
              <a:t>project</a:t>
            </a:r>
            <a:endParaRPr b="0" i="0" sz="1400" u="none" cap="none" strike="noStrike">
              <a:solidFill>
                <a:srgbClr val="000000"/>
              </a:solidFill>
              <a:latin typeface="Roboto"/>
              <a:ea typeface="Roboto"/>
              <a:cs typeface="Roboto"/>
              <a:sym typeface="Roboto"/>
            </a:endParaRPr>
          </a:p>
        </p:txBody>
      </p:sp>
      <p:sp>
        <p:nvSpPr>
          <p:cNvPr id="127" name="Google Shape;127;g14329ca4db2_0_5"/>
          <p:cNvSpPr txBox="1"/>
          <p:nvPr/>
        </p:nvSpPr>
        <p:spPr>
          <a:xfrm>
            <a:off x="6088263" y="2561225"/>
            <a:ext cx="3323100" cy="6480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1400"/>
              <a:buFont typeface="Arial"/>
              <a:buNone/>
            </a:pPr>
            <a:r>
              <a:rPr b="0" i="0" lang="en" sz="1400" u="none" cap="none" strike="noStrike">
                <a:solidFill>
                  <a:srgbClr val="000000"/>
                </a:solidFill>
                <a:latin typeface="Roboto"/>
                <a:ea typeface="Roboto"/>
                <a:cs typeface="Roboto"/>
                <a:sym typeface="Roboto"/>
              </a:rPr>
              <a:t> Hire Vue's AI-based technology to screen potential candidates  </a:t>
            </a:r>
            <a:endParaRPr b="0" i="0" sz="1400" u="none" cap="none" strike="noStrike">
              <a:solidFill>
                <a:srgbClr val="000000"/>
              </a:solidFill>
              <a:latin typeface="Roboto"/>
              <a:ea typeface="Roboto"/>
              <a:cs typeface="Roboto"/>
              <a:sym typeface="Roboto"/>
            </a:endParaRPr>
          </a:p>
        </p:txBody>
      </p:sp>
      <p:pic>
        <p:nvPicPr>
          <p:cNvPr id="128" name="Google Shape;128;g14329ca4db2_0_5"/>
          <p:cNvPicPr preferRelativeResize="0"/>
          <p:nvPr/>
        </p:nvPicPr>
        <p:blipFill rotWithShape="1">
          <a:blip r:embed="rId6">
            <a:alphaModFix/>
          </a:blip>
          <a:srcRect b="0" l="0" r="0" t="0"/>
          <a:stretch/>
        </p:blipFill>
        <p:spPr>
          <a:xfrm>
            <a:off x="650350" y="3612575"/>
            <a:ext cx="1304925" cy="476250"/>
          </a:xfrm>
          <a:prstGeom prst="rect">
            <a:avLst/>
          </a:prstGeom>
          <a:noFill/>
          <a:ln>
            <a:noFill/>
          </a:ln>
        </p:spPr>
      </p:pic>
      <p:sp>
        <p:nvSpPr>
          <p:cNvPr id="129" name="Google Shape;129;g14329ca4db2_0_5"/>
          <p:cNvSpPr/>
          <p:nvPr/>
        </p:nvSpPr>
        <p:spPr>
          <a:xfrm>
            <a:off x="333075" y="161575"/>
            <a:ext cx="8296200" cy="8931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556"/>
              <a:buFont typeface="Arial"/>
              <a:buNone/>
            </a:pPr>
            <a:r>
              <a:rPr b="0" i="0" lang="en" sz="3200" u="none" cap="none" strike="noStrike">
                <a:solidFill>
                  <a:srgbClr val="000000"/>
                </a:solidFill>
                <a:latin typeface="Roboto"/>
                <a:ea typeface="Roboto"/>
                <a:cs typeface="Roboto"/>
                <a:sym typeface="Roboto"/>
              </a:rPr>
              <a:t>Some Companies that make use of emotion detection...</a:t>
            </a:r>
            <a:endParaRPr b="0" i="0" sz="1400" u="none" cap="none" strike="noStrike">
              <a:solidFill>
                <a:srgbClr val="000000"/>
              </a:solidFill>
              <a:latin typeface="Arial"/>
              <a:ea typeface="Arial"/>
              <a:cs typeface="Arial"/>
              <a:sym typeface="Arial"/>
            </a:endParaRPr>
          </a:p>
        </p:txBody>
      </p:sp>
      <p:pic>
        <p:nvPicPr>
          <p:cNvPr id="130" name="Google Shape;130;g14329ca4db2_0_5"/>
          <p:cNvPicPr preferRelativeResize="0"/>
          <p:nvPr/>
        </p:nvPicPr>
        <p:blipFill rotWithShape="1">
          <a:blip r:embed="rId7">
            <a:alphaModFix/>
          </a:blip>
          <a:srcRect b="0" l="21133" r="22343" t="30478"/>
          <a:stretch/>
        </p:blipFill>
        <p:spPr>
          <a:xfrm>
            <a:off x="4071700" y="1238750"/>
            <a:ext cx="1615050" cy="1112450"/>
          </a:xfrm>
          <a:prstGeom prst="rect">
            <a:avLst/>
          </a:prstGeom>
          <a:noFill/>
          <a:ln>
            <a:noFill/>
          </a:ln>
        </p:spPr>
      </p:pic>
      <p:sp>
        <p:nvSpPr>
          <p:cNvPr id="131" name="Google Shape;131;g14329ca4db2_0_5"/>
          <p:cNvSpPr txBox="1"/>
          <p:nvPr/>
        </p:nvSpPr>
        <p:spPr>
          <a:xfrm>
            <a:off x="3153175" y="2535263"/>
            <a:ext cx="3323100" cy="808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350"/>
              <a:buFont typeface="Arial"/>
              <a:buNone/>
            </a:pPr>
            <a:r>
              <a:rPr b="0" i="0" lang="en" sz="1350" u="none" cap="none" strike="noStrike">
                <a:solidFill>
                  <a:srgbClr val="222222"/>
                </a:solidFill>
                <a:highlight>
                  <a:srgbClr val="FFFFFF"/>
                </a:highlight>
                <a:latin typeface="Arial"/>
                <a:ea typeface="Arial"/>
                <a:cs typeface="Arial"/>
                <a:sym typeface="Arial"/>
              </a:rPr>
              <a:t>Facial emotion recognition technology and AI to assess if new programs will be popular</a:t>
            </a:r>
            <a:endParaRPr b="0" i="0" sz="1700" u="none" cap="none" strike="noStrike">
              <a:solidFill>
                <a:srgbClr val="000000"/>
              </a:solidFill>
              <a:latin typeface="Roboto"/>
              <a:ea typeface="Roboto"/>
              <a:cs typeface="Roboto"/>
              <a:sym typeface="Roboto"/>
            </a:endParaRPr>
          </a:p>
        </p:txBody>
      </p:sp>
      <p:pic>
        <p:nvPicPr>
          <p:cNvPr id="132" name="Google Shape;132;g14329ca4db2_0_5"/>
          <p:cNvPicPr preferRelativeResize="0"/>
          <p:nvPr/>
        </p:nvPicPr>
        <p:blipFill rotWithShape="1">
          <a:blip r:embed="rId8">
            <a:alphaModFix/>
          </a:blip>
          <a:srcRect b="14934" l="11991" r="22158" t="30322"/>
          <a:stretch/>
        </p:blipFill>
        <p:spPr>
          <a:xfrm>
            <a:off x="593800" y="1238750"/>
            <a:ext cx="1962174" cy="981900"/>
          </a:xfrm>
          <a:prstGeom prst="rect">
            <a:avLst/>
          </a:prstGeom>
          <a:noFill/>
          <a:ln>
            <a:noFill/>
          </a:ln>
        </p:spPr>
      </p:pic>
      <p:sp>
        <p:nvSpPr>
          <p:cNvPr id="133" name="Google Shape;133;g14329ca4db2_0_5"/>
          <p:cNvSpPr/>
          <p:nvPr/>
        </p:nvSpPr>
        <p:spPr>
          <a:xfrm>
            <a:off x="157775" y="2166875"/>
            <a:ext cx="2995200" cy="11766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The emotion detection technology of this device could help autistic children understand emotions and engage in more direct ways with those around them.</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7" name="Shape 137"/>
        <p:cNvGrpSpPr/>
        <p:nvPr/>
      </p:nvGrpSpPr>
      <p:grpSpPr>
        <a:xfrm>
          <a:off x="0" y="0"/>
          <a:ext cx="0" cy="0"/>
          <a:chOff x="0" y="0"/>
          <a:chExt cx="0" cy="0"/>
        </a:xfrm>
      </p:grpSpPr>
      <p:sp>
        <p:nvSpPr>
          <p:cNvPr id="138" name="Google Shape;138;p5"/>
          <p:cNvSpPr txBox="1"/>
          <p:nvPr>
            <p:ph idx="4294967295" type="title"/>
          </p:nvPr>
        </p:nvSpPr>
        <p:spPr>
          <a:xfrm>
            <a:off x="460950" y="412650"/>
            <a:ext cx="8222100" cy="767700"/>
          </a:xfrm>
          <a:prstGeom prst="rect">
            <a:avLst/>
          </a:prstGeom>
          <a:noFill/>
          <a:ln cap="flat" cmpd="sng" w="9525">
            <a:solidFill>
              <a:schemeClr val="dk1"/>
            </a:solidFill>
            <a:prstDash val="solid"/>
            <a:round/>
            <a:headEnd len="sm" w="sm" type="none"/>
            <a:tailEnd len="sm" w="sm" type="none"/>
          </a:ln>
        </p:spPr>
        <p:txBody>
          <a:bodyPr anchorCtr="0" anchor="b" bIns="91425" lIns="91425" spcFirstLastPara="1" rIns="91425" wrap="square" tIns="91425">
            <a:normAutofit/>
          </a:bodyPr>
          <a:lstStyle/>
          <a:p>
            <a:pPr indent="0" lvl="0" marL="0" rtl="0" algn="ctr">
              <a:lnSpc>
                <a:spcPct val="100000"/>
              </a:lnSpc>
              <a:spcBef>
                <a:spcPts val="0"/>
              </a:spcBef>
              <a:spcAft>
                <a:spcPts val="0"/>
              </a:spcAft>
              <a:buSzPts val="3200"/>
              <a:buNone/>
            </a:pPr>
            <a:r>
              <a:rPr lang="en">
                <a:solidFill>
                  <a:srgbClr val="111111"/>
                </a:solidFill>
                <a:latin typeface="Times New Roman"/>
                <a:ea typeface="Times New Roman"/>
                <a:cs typeface="Times New Roman"/>
                <a:sym typeface="Times New Roman"/>
              </a:rPr>
              <a:t>Steps of Facial Emotion Recognition</a:t>
            </a:r>
            <a:endParaRPr>
              <a:solidFill>
                <a:srgbClr val="111111"/>
              </a:solidFill>
            </a:endParaRPr>
          </a:p>
        </p:txBody>
      </p:sp>
      <p:pic>
        <p:nvPicPr>
          <p:cNvPr id="139" name="Google Shape;139;p5"/>
          <p:cNvPicPr preferRelativeResize="0"/>
          <p:nvPr/>
        </p:nvPicPr>
        <p:blipFill rotWithShape="1">
          <a:blip r:embed="rId3">
            <a:alphaModFix/>
          </a:blip>
          <a:srcRect b="0" l="9173" r="0" t="4852"/>
          <a:stretch/>
        </p:blipFill>
        <p:spPr>
          <a:xfrm>
            <a:off x="420725" y="1809175"/>
            <a:ext cx="8162301" cy="333432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7"/>
          <p:cNvSpPr txBox="1"/>
          <p:nvPr>
            <p:ph type="title"/>
          </p:nvPr>
        </p:nvSpPr>
        <p:spPr>
          <a:xfrm>
            <a:off x="471900" y="407525"/>
            <a:ext cx="8222100" cy="10989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3200"/>
              <a:buNone/>
            </a:pPr>
            <a:r>
              <a:rPr lang="en"/>
              <a:t>STEPS:</a:t>
            </a:r>
            <a:endParaRPr/>
          </a:p>
        </p:txBody>
      </p:sp>
      <p:sp>
        <p:nvSpPr>
          <p:cNvPr id="145" name="Google Shape;145;p7"/>
          <p:cNvSpPr txBox="1"/>
          <p:nvPr>
            <p:ph idx="1" type="body"/>
          </p:nvPr>
        </p:nvSpPr>
        <p:spPr>
          <a:xfrm>
            <a:off x="471900" y="1919075"/>
            <a:ext cx="8222100" cy="27102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SzPts val="1800"/>
              <a:buAutoNum type="arabicPeriod"/>
            </a:pPr>
            <a:r>
              <a:rPr lang="en"/>
              <a:t>Data collection</a:t>
            </a:r>
            <a:endParaRPr/>
          </a:p>
          <a:p>
            <a:pPr indent="-342900" lvl="0" marL="457200" rtl="0" algn="l">
              <a:lnSpc>
                <a:spcPct val="115000"/>
              </a:lnSpc>
              <a:spcBef>
                <a:spcPts val="0"/>
              </a:spcBef>
              <a:spcAft>
                <a:spcPts val="0"/>
              </a:spcAft>
              <a:buSzPts val="1800"/>
              <a:buAutoNum type="arabicPeriod"/>
            </a:pPr>
            <a:r>
              <a:rPr lang="en"/>
              <a:t>Data preprocessing</a:t>
            </a:r>
            <a:endParaRPr/>
          </a:p>
          <a:p>
            <a:pPr indent="-342900" lvl="0" marL="457200" rtl="0" algn="l">
              <a:lnSpc>
                <a:spcPct val="115000"/>
              </a:lnSpc>
              <a:spcBef>
                <a:spcPts val="0"/>
              </a:spcBef>
              <a:spcAft>
                <a:spcPts val="0"/>
              </a:spcAft>
              <a:buSzPts val="1800"/>
              <a:buAutoNum type="arabicPeriod"/>
            </a:pPr>
            <a:r>
              <a:rPr lang="en"/>
              <a:t>Image Augmentation</a:t>
            </a:r>
            <a:endParaRPr/>
          </a:p>
          <a:p>
            <a:pPr indent="-342900" lvl="0" marL="457200" rtl="0" algn="l">
              <a:lnSpc>
                <a:spcPct val="115000"/>
              </a:lnSpc>
              <a:spcBef>
                <a:spcPts val="0"/>
              </a:spcBef>
              <a:spcAft>
                <a:spcPts val="0"/>
              </a:spcAft>
              <a:buSzPts val="1800"/>
              <a:buAutoNum type="arabicPeriod"/>
            </a:pPr>
            <a:r>
              <a:rPr lang="en"/>
              <a:t>Create the convolution base</a:t>
            </a:r>
            <a:endParaRPr/>
          </a:p>
          <a:p>
            <a:pPr indent="-342900" lvl="0" marL="457200" rtl="0" algn="l">
              <a:lnSpc>
                <a:spcPct val="115000"/>
              </a:lnSpc>
              <a:spcBef>
                <a:spcPts val="0"/>
              </a:spcBef>
              <a:spcAft>
                <a:spcPts val="0"/>
              </a:spcAft>
              <a:buSzPts val="1800"/>
              <a:buAutoNum type="arabicPeriod"/>
            </a:pPr>
            <a:r>
              <a:rPr lang="en"/>
              <a:t>Add Dense layers on top</a:t>
            </a:r>
            <a:endParaRPr sz="1200">
              <a:solidFill>
                <a:srgbClr val="BDC1C6"/>
              </a:solidFill>
              <a:highlight>
                <a:srgbClr val="202124"/>
              </a:highlight>
              <a:latin typeface="Arial"/>
              <a:ea typeface="Arial"/>
              <a:cs typeface="Arial"/>
              <a:sym typeface="Arial"/>
            </a:endParaRPr>
          </a:p>
          <a:p>
            <a:pPr indent="-342900" lvl="0" marL="457200" rtl="0" algn="l">
              <a:lnSpc>
                <a:spcPct val="115000"/>
              </a:lnSpc>
              <a:spcBef>
                <a:spcPts val="0"/>
              </a:spcBef>
              <a:spcAft>
                <a:spcPts val="0"/>
              </a:spcAft>
              <a:buSzPts val="1800"/>
              <a:buAutoNum type="arabicPeriod"/>
            </a:pPr>
            <a:r>
              <a:rPr lang="en"/>
              <a:t>Compile and train the model</a:t>
            </a:r>
            <a:endParaRPr sz="1200">
              <a:solidFill>
                <a:srgbClr val="BDC1C6"/>
              </a:solidFill>
              <a:highlight>
                <a:srgbClr val="202124"/>
              </a:highlight>
              <a:latin typeface="Arial"/>
              <a:ea typeface="Arial"/>
              <a:cs typeface="Arial"/>
              <a:sym typeface="Arial"/>
            </a:endParaRPr>
          </a:p>
          <a:p>
            <a:pPr indent="-342900" lvl="0" marL="457200" rtl="0" algn="l">
              <a:lnSpc>
                <a:spcPct val="115000"/>
              </a:lnSpc>
              <a:spcBef>
                <a:spcPts val="0"/>
              </a:spcBef>
              <a:spcAft>
                <a:spcPts val="0"/>
              </a:spcAft>
              <a:buSzPts val="1800"/>
              <a:buAutoNum type="arabicPeriod"/>
            </a:pPr>
            <a:r>
              <a:rPr lang="en"/>
              <a:t>Evaluate the model</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49" name="Shape 149"/>
        <p:cNvGrpSpPr/>
        <p:nvPr/>
      </p:nvGrpSpPr>
      <p:grpSpPr>
        <a:xfrm>
          <a:off x="0" y="0"/>
          <a:ext cx="0" cy="0"/>
          <a:chOff x="0" y="0"/>
          <a:chExt cx="0" cy="0"/>
        </a:xfrm>
      </p:grpSpPr>
      <p:sp>
        <p:nvSpPr>
          <p:cNvPr id="150" name="Google Shape;150;p6"/>
          <p:cNvSpPr txBox="1"/>
          <p:nvPr>
            <p:ph idx="4294967295" type="title"/>
          </p:nvPr>
        </p:nvSpPr>
        <p:spPr>
          <a:xfrm>
            <a:off x="-128850" y="1988375"/>
            <a:ext cx="4045200" cy="1482300"/>
          </a:xfrm>
          <a:prstGeom prst="rect">
            <a:avLst/>
          </a:prstGeom>
          <a:noFill/>
          <a:ln>
            <a:noFill/>
          </a:ln>
        </p:spPr>
        <p:txBody>
          <a:bodyPr anchorCtr="0" anchor="ctr" bIns="91425" lIns="91425" spcFirstLastPara="1" rIns="91425" wrap="square" tIns="91425">
            <a:normAutofit fontScale="90000"/>
          </a:bodyPr>
          <a:lstStyle/>
          <a:p>
            <a:pPr indent="0" lvl="0" marL="0" rtl="0" algn="ctr">
              <a:lnSpc>
                <a:spcPct val="100000"/>
              </a:lnSpc>
              <a:spcBef>
                <a:spcPts val="0"/>
              </a:spcBef>
              <a:spcAft>
                <a:spcPts val="0"/>
              </a:spcAft>
              <a:buSzPct val="145833"/>
              <a:buNone/>
            </a:pPr>
            <a:r>
              <a:rPr lang="en">
                <a:solidFill>
                  <a:srgbClr val="000000"/>
                </a:solidFill>
              </a:rPr>
              <a:t>FACIAL EXPRESSION RECOGNITION</a:t>
            </a:r>
            <a:endParaRPr>
              <a:solidFill>
                <a:srgbClr val="000000"/>
              </a:solidFill>
            </a:endParaRPr>
          </a:p>
          <a:p>
            <a:pPr indent="0" lvl="0" marL="0" rtl="0" algn="ctr">
              <a:lnSpc>
                <a:spcPct val="100000"/>
              </a:lnSpc>
              <a:spcBef>
                <a:spcPts val="0"/>
              </a:spcBef>
              <a:spcAft>
                <a:spcPts val="0"/>
              </a:spcAft>
              <a:buSzPct val="145833"/>
              <a:buNone/>
            </a:pPr>
            <a:r>
              <a:t/>
            </a:r>
            <a:endParaRPr>
              <a:solidFill>
                <a:srgbClr val="000000"/>
              </a:solidFill>
            </a:endParaRPr>
          </a:p>
        </p:txBody>
      </p:sp>
      <p:pic>
        <p:nvPicPr>
          <p:cNvPr id="151" name="Google Shape;151;p6"/>
          <p:cNvPicPr preferRelativeResize="0"/>
          <p:nvPr/>
        </p:nvPicPr>
        <p:blipFill rotWithShape="1">
          <a:blip r:embed="rId3">
            <a:alphaModFix/>
          </a:blip>
          <a:srcRect b="28438" l="0" r="0" t="0"/>
          <a:stretch/>
        </p:blipFill>
        <p:spPr>
          <a:xfrm>
            <a:off x="3874275" y="564338"/>
            <a:ext cx="5269724" cy="3741324"/>
          </a:xfrm>
          <a:prstGeom prst="rect">
            <a:avLst/>
          </a:prstGeom>
          <a:noFill/>
          <a:ln cap="flat" cmpd="sng" w="9525">
            <a:solidFill>
              <a:schemeClr val="dk1"/>
            </a:solidFill>
            <a:prstDash val="solid"/>
            <a:round/>
            <a:headEnd len="sm" w="sm" type="none"/>
            <a:tailEnd len="sm" w="sm" type="none"/>
          </a:ln>
        </p:spPr>
      </p:pic>
      <p:cxnSp>
        <p:nvCxnSpPr>
          <p:cNvPr id="152" name="Google Shape;152;p6"/>
          <p:cNvCxnSpPr/>
          <p:nvPr/>
        </p:nvCxnSpPr>
        <p:spPr>
          <a:xfrm flipH="1" rot="10800000">
            <a:off x="189325" y="3176600"/>
            <a:ext cx="3439500" cy="21000"/>
          </a:xfrm>
          <a:prstGeom prst="straightConnector1">
            <a:avLst/>
          </a:prstGeom>
          <a:noFill/>
          <a:ln cap="flat" cmpd="sng" w="9525">
            <a:solidFill>
              <a:schemeClr val="lt1"/>
            </a:solidFill>
            <a:prstDash val="solid"/>
            <a:round/>
            <a:headEnd len="sm" w="sm" type="none"/>
            <a:tailEnd len="sm" w="sm" type="none"/>
          </a:ln>
        </p:spPr>
      </p:cxnSp>
      <p:cxnSp>
        <p:nvCxnSpPr>
          <p:cNvPr id="153" name="Google Shape;153;p6"/>
          <p:cNvCxnSpPr/>
          <p:nvPr/>
        </p:nvCxnSpPr>
        <p:spPr>
          <a:xfrm>
            <a:off x="1903825" y="3197600"/>
            <a:ext cx="0" cy="546900"/>
          </a:xfrm>
          <a:prstGeom prst="straightConnector1">
            <a:avLst/>
          </a:prstGeom>
          <a:noFill/>
          <a:ln cap="flat" cmpd="sng" w="9525">
            <a:solidFill>
              <a:schemeClr val="lt1"/>
            </a:solidFill>
            <a:prstDash val="solid"/>
            <a:round/>
            <a:headEnd len="sm" w="sm" type="none"/>
            <a:tailEnd len="sm" w="sm" type="none"/>
          </a:ln>
        </p:spPr>
      </p:cxnSp>
      <p:cxnSp>
        <p:nvCxnSpPr>
          <p:cNvPr id="154" name="Google Shape;154;p6"/>
          <p:cNvCxnSpPr/>
          <p:nvPr/>
        </p:nvCxnSpPr>
        <p:spPr>
          <a:xfrm flipH="1" rot="10800000">
            <a:off x="1903825" y="3702500"/>
            <a:ext cx="5574900" cy="42000"/>
          </a:xfrm>
          <a:prstGeom prst="straightConnector1">
            <a:avLst/>
          </a:prstGeom>
          <a:noFill/>
          <a:ln cap="flat" cmpd="sng" w="9525">
            <a:solidFill>
              <a:schemeClr val="lt1"/>
            </a:solidFill>
            <a:prstDash val="solid"/>
            <a:round/>
            <a:headEnd len="sm" w="sm" type="none"/>
            <a:tailEnd len="sm" w="sm" type="none"/>
          </a:ln>
        </p:spPr>
      </p:cxnSp>
      <p:cxnSp>
        <p:nvCxnSpPr>
          <p:cNvPr id="155" name="Google Shape;155;p6"/>
          <p:cNvCxnSpPr/>
          <p:nvPr/>
        </p:nvCxnSpPr>
        <p:spPr>
          <a:xfrm flipH="1" rot="10800000">
            <a:off x="7489100" y="2997800"/>
            <a:ext cx="10500" cy="715200"/>
          </a:xfrm>
          <a:prstGeom prst="straightConnector1">
            <a:avLst/>
          </a:prstGeom>
          <a:noFill/>
          <a:ln cap="flat" cmpd="sng" w="9525">
            <a:solidFill>
              <a:schemeClr val="lt1"/>
            </a:solidFill>
            <a:prstDash val="solid"/>
            <a:round/>
            <a:headEnd len="sm" w="sm" type="none"/>
            <a:tailEnd len="sm" w="sm" type="none"/>
          </a:ln>
        </p:spPr>
      </p:cxnSp>
    </p:spTree>
  </p:cSld>
  <p:clrMapOvr>
    <a:masterClrMapping/>
  </p:clrMapOvr>
</p:sld>
</file>

<file path=ppt/theme/theme1.xml><?xml version="1.0" encoding="utf-8"?>
<a:theme xmlns:a="http://schemas.openxmlformats.org/drawingml/2006/main" xmlns:r="http://schemas.openxmlformats.org/officeDocument/2006/relationships"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1A237E"/>
      </a:accent5>
      <a:accent6>
        <a:srgbClr val="F4B400"/>
      </a:accent6>
      <a:hlink>
        <a:srgbClr val="1A237E"/>
      </a:hlink>
      <a:folHlink>
        <a:srgbClr val="1A237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